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90" r:id="rId3"/>
    <p:sldId id="300" r:id="rId4"/>
    <p:sldId id="281" r:id="rId5"/>
    <p:sldId id="291" r:id="rId6"/>
    <p:sldId id="318" r:id="rId7"/>
    <p:sldId id="304" r:id="rId8"/>
    <p:sldId id="302" r:id="rId9"/>
    <p:sldId id="319" r:id="rId10"/>
    <p:sldId id="301" r:id="rId11"/>
    <p:sldId id="292" r:id="rId12"/>
    <p:sldId id="309" r:id="rId13"/>
    <p:sldId id="263" r:id="rId14"/>
    <p:sldId id="320" r:id="rId15"/>
    <p:sldId id="310" r:id="rId16"/>
    <p:sldId id="315" r:id="rId17"/>
    <p:sldId id="321" r:id="rId18"/>
    <p:sldId id="325" r:id="rId19"/>
    <p:sldId id="322" r:id="rId20"/>
    <p:sldId id="324" r:id="rId21"/>
    <p:sldId id="326" r:id="rId22"/>
    <p:sldId id="323" r:id="rId23"/>
    <p:sldId id="317" r:id="rId24"/>
    <p:sldId id="329" r:id="rId25"/>
    <p:sldId id="327" r:id="rId26"/>
    <p:sldId id="328" r:id="rId27"/>
    <p:sldId id="330" r:id="rId28"/>
    <p:sldId id="305" r:id="rId29"/>
    <p:sldId id="307" r:id="rId30"/>
    <p:sldId id="299" r:id="rId31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2">
          <p15:clr>
            <a:srgbClr val="A4A3A4"/>
          </p15:clr>
        </p15:guide>
        <p15:guide id="2" orient="horz" pos="3208">
          <p15:clr>
            <a:srgbClr val="A4A3A4"/>
          </p15:clr>
        </p15:guide>
        <p15:guide id="3" pos="2880">
          <p15:clr>
            <a:srgbClr val="A4A3A4"/>
          </p15:clr>
        </p15:guide>
        <p15:guide id="4" pos="5624">
          <p15:clr>
            <a:srgbClr val="A4A3A4"/>
          </p15:clr>
        </p15:guide>
        <p15:guide id="5" orient="horz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2F5"/>
    <a:srgbClr val="304371"/>
    <a:srgbClr val="F4F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88" y="644"/>
      </p:cViewPr>
      <p:guideLst>
        <p:guide pos="122"/>
        <p:guide orient="horz" pos="3208"/>
        <p:guide pos="2880"/>
        <p:guide pos="5624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04540-4696-4E63-A5FC-A54ECE210F6D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215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更多模板请关注：https://haosc.taobao.com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rtlCol="0" anchor="b">
            <a:normAutofit/>
          </a:bodyPr>
          <a:lstStyle>
            <a:lvl1pPr algn="l">
              <a:defRPr sz="495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 rtlCol="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0AD31F-F732-4552-A333-5DFEB74361BA}" type="datetime1">
              <a:rPr lang="zh-CN" altLang="en-US" noProof="0" smtClean="0"/>
              <a:pPr rtl="0"/>
              <a:t>2023/12/11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pPr rtl="0"/>
              <a:t>‹#›</a:t>
            </a:fld>
            <a:endParaRPr lang="zh-CN" altLang="en-US" noProof="0"/>
          </a:p>
        </p:txBody>
      </p:sp>
      <p:cxnSp>
        <p:nvCxnSpPr>
          <p:cNvPr id="15" name="直接连接符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30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147154" y="105427"/>
            <a:ext cx="819654" cy="692361"/>
            <a:chOff x="2992437" y="0"/>
            <a:chExt cx="2543175" cy="2148217"/>
          </a:xfrm>
          <a:solidFill>
            <a:srgbClr val="304371"/>
          </a:solidFill>
        </p:grpSpPr>
        <p:grpSp>
          <p:nvGrpSpPr>
            <p:cNvPr id="8" name="组合 7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20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10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3090" y="1229219"/>
            <a:ext cx="3020292" cy="176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061854" y="1219983"/>
            <a:ext cx="3020292" cy="176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100618" y="1219983"/>
            <a:ext cx="3020292" cy="176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09860" y="1106583"/>
            <a:ext cx="2446752" cy="1587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348624" y="1106583"/>
            <a:ext cx="2446752" cy="1587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387388" y="1106583"/>
            <a:ext cx="2446752" cy="1587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6" name="矩形 15"/>
          <p:cNvSpPr/>
          <p:nvPr userDrawn="1"/>
        </p:nvSpPr>
        <p:spPr>
          <a:xfrm>
            <a:off x="309860" y="2805681"/>
            <a:ext cx="2446752" cy="1587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3348624" y="2805680"/>
            <a:ext cx="2446752" cy="1587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6387388" y="2805680"/>
            <a:ext cx="2446752" cy="1587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8147154" y="105427"/>
            <a:ext cx="819654" cy="692361"/>
            <a:chOff x="2992437" y="0"/>
            <a:chExt cx="2543175" cy="2148217"/>
          </a:xfrm>
          <a:solidFill>
            <a:srgbClr val="304371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27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11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989D-4831-4E99-B76E-9A53CB0F3A88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wipe dir="r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2.png"/><Relationship Id="rId4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墙壁上的空画框的图像">
            <a:extLst>
              <a:ext uri="{FF2B5EF4-FFF2-40B4-BE49-F238E27FC236}">
                <a16:creationId xmlns:a16="http://schemas.microsoft.com/office/drawing/2014/main" id="{74B1416E-E144-4B0E-9CB1-2137FB57B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" t="9815" r="8304" b="13286"/>
          <a:stretch/>
        </p:blipFill>
        <p:spPr>
          <a:xfrm>
            <a:off x="0" y="0"/>
            <a:ext cx="9143771" cy="514349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1B4855-EF29-9B3A-C2FB-91477C01ABA5}"/>
              </a:ext>
            </a:extLst>
          </p:cNvPr>
          <p:cNvSpPr/>
          <p:nvPr/>
        </p:nvSpPr>
        <p:spPr>
          <a:xfrm>
            <a:off x="420376" y="1473563"/>
            <a:ext cx="6911153" cy="1763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8BDDBEB-2A0E-4470-BE29-A528A3A60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377" y="1214557"/>
            <a:ext cx="7971702" cy="1551991"/>
          </a:xfrm>
        </p:spPr>
        <p:txBody>
          <a:bodyPr rtlCol="0">
            <a:noAutofit/>
          </a:bodyPr>
          <a:lstStyle/>
          <a:p>
            <a:r>
              <a:rPr lang="zh-CN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程序设计项目实践</a:t>
            </a:r>
            <a:r>
              <a:rPr lang="en-US" altLang="zh-CN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BPLF</a:t>
            </a:r>
            <a:endParaRPr lang="zh-CN" altLang="en-US" sz="4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0248A5-58F9-4CE1-84D3-9924E4C12751}"/>
              </a:ext>
            </a:extLst>
          </p:cNvPr>
          <p:cNvSpPr/>
          <p:nvPr/>
        </p:nvSpPr>
        <p:spPr>
          <a:xfrm>
            <a:off x="7149035" y="3008449"/>
            <a:ext cx="2049593" cy="136191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2400" b="1" dirty="0"/>
              <a:t>授课教师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王静</a:t>
            </a:r>
          </a:p>
          <a:p>
            <a:pPr algn="ctr"/>
            <a:endParaRPr lang="zh-CN" altLang="en-US" sz="3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10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2566590" y="2063918"/>
            <a:ext cx="403187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6000" dirty="0">
                <a:solidFill>
                  <a:schemeClr val="accent1"/>
                </a:solidFill>
              </a:rPr>
              <a:t>设计与实现</a:t>
            </a:r>
          </a:p>
        </p:txBody>
      </p:sp>
      <p:sp>
        <p:nvSpPr>
          <p:cNvPr id="23" name="任意多边形 22"/>
          <p:cNvSpPr/>
          <p:nvPr/>
        </p:nvSpPr>
        <p:spPr>
          <a:xfrm>
            <a:off x="2496968" y="-465601"/>
            <a:ext cx="4171119" cy="2085559"/>
          </a:xfrm>
          <a:custGeom>
            <a:avLst/>
            <a:gdLst>
              <a:gd name="connsiteX0" fmla="*/ 0 w 3557939"/>
              <a:gd name="connsiteY0" fmla="*/ 0 h 1778969"/>
              <a:gd name="connsiteX1" fmla="*/ 3557939 w 3557939"/>
              <a:gd name="connsiteY1" fmla="*/ 0 h 1778969"/>
              <a:gd name="connsiteX2" fmla="*/ 1778970 w 3557939"/>
              <a:gd name="connsiteY2" fmla="*/ 1778969 h 177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7939" h="1778969">
                <a:moveTo>
                  <a:pt x="0" y="0"/>
                </a:moveTo>
                <a:lnTo>
                  <a:pt x="3557939" y="0"/>
                </a:lnTo>
                <a:lnTo>
                  <a:pt x="1778970" y="1778969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2184101" y="229604"/>
            <a:ext cx="4775798" cy="4775798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4316309" y="637628"/>
            <a:ext cx="511381" cy="446060"/>
            <a:chOff x="352" y="2796"/>
            <a:chExt cx="869" cy="758"/>
          </a:xfrm>
          <a:solidFill>
            <a:schemeClr val="accent1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2" y="2796"/>
              <a:ext cx="869" cy="758"/>
            </a:xfrm>
            <a:custGeom>
              <a:avLst/>
              <a:gdLst>
                <a:gd name="T0" fmla="*/ 796 w 907"/>
                <a:gd name="T1" fmla="*/ 657 h 791"/>
                <a:gd name="T2" fmla="*/ 876 w 907"/>
                <a:gd name="T3" fmla="*/ 545 h 791"/>
                <a:gd name="T4" fmla="*/ 907 w 907"/>
                <a:gd name="T5" fmla="*/ 519 h 791"/>
                <a:gd name="T6" fmla="*/ 876 w 907"/>
                <a:gd name="T7" fmla="*/ 493 h 791"/>
                <a:gd name="T8" fmla="*/ 796 w 907"/>
                <a:gd name="T9" fmla="*/ 380 h 791"/>
                <a:gd name="T10" fmla="*/ 902 w 907"/>
                <a:gd name="T11" fmla="*/ 272 h 791"/>
                <a:gd name="T12" fmla="*/ 796 w 907"/>
                <a:gd name="T13" fmla="*/ 165 h 791"/>
                <a:gd name="T14" fmla="*/ 876 w 907"/>
                <a:gd name="T15" fmla="*/ 52 h 791"/>
                <a:gd name="T16" fmla="*/ 876 w 907"/>
                <a:gd name="T17" fmla="*/ 0 h 791"/>
                <a:gd name="T18" fmla="*/ 132 w 907"/>
                <a:gd name="T19" fmla="*/ 0 h 791"/>
                <a:gd name="T20" fmla="*/ 0 w 907"/>
                <a:gd name="T21" fmla="*/ 165 h 791"/>
                <a:gd name="T22" fmla="*/ 0 w 907"/>
                <a:gd name="T23" fmla="*/ 380 h 791"/>
                <a:gd name="T24" fmla="*/ 54 w 907"/>
                <a:gd name="T25" fmla="*/ 519 h 791"/>
                <a:gd name="T26" fmla="*/ 0 w 907"/>
                <a:gd name="T27" fmla="*/ 657 h 791"/>
                <a:gd name="T28" fmla="*/ 869 w 907"/>
                <a:gd name="T29" fmla="*/ 791 h 791"/>
                <a:gd name="T30" fmla="*/ 871 w 907"/>
                <a:gd name="T31" fmla="*/ 791 h 791"/>
                <a:gd name="T32" fmla="*/ 902 w 907"/>
                <a:gd name="T33" fmla="*/ 765 h 791"/>
                <a:gd name="T34" fmla="*/ 772 w 907"/>
                <a:gd name="T35" fmla="*/ 246 h 791"/>
                <a:gd name="T36" fmla="*/ 413 w 907"/>
                <a:gd name="T37" fmla="*/ 272 h 791"/>
                <a:gd name="T38" fmla="*/ 772 w 907"/>
                <a:gd name="T39" fmla="*/ 299 h 791"/>
                <a:gd name="T40" fmla="*/ 744 w 907"/>
                <a:gd name="T41" fmla="*/ 411 h 791"/>
                <a:gd name="T42" fmla="*/ 436 w 907"/>
                <a:gd name="T43" fmla="*/ 493 h 791"/>
                <a:gd name="T44" fmla="*/ 436 w 907"/>
                <a:gd name="T45" fmla="*/ 545 h 791"/>
                <a:gd name="T46" fmla="*/ 744 w 907"/>
                <a:gd name="T47" fmla="*/ 627 h 791"/>
                <a:gd name="T48" fmla="*/ 772 w 907"/>
                <a:gd name="T49" fmla="*/ 739 h 791"/>
                <a:gd name="T50" fmla="*/ 51 w 907"/>
                <a:gd name="T51" fmla="*/ 657 h 791"/>
                <a:gd name="T52" fmla="*/ 132 w 907"/>
                <a:gd name="T53" fmla="*/ 545 h 791"/>
                <a:gd name="T54" fmla="*/ 189 w 907"/>
                <a:gd name="T55" fmla="*/ 519 h 791"/>
                <a:gd name="T56" fmla="*/ 132 w 907"/>
                <a:gd name="T57" fmla="*/ 493 h 791"/>
                <a:gd name="T58" fmla="*/ 51 w 907"/>
                <a:gd name="T59" fmla="*/ 380 h 791"/>
                <a:gd name="T60" fmla="*/ 163 w 907"/>
                <a:gd name="T61" fmla="*/ 299 h 791"/>
                <a:gd name="T62" fmla="*/ 163 w 907"/>
                <a:gd name="T63" fmla="*/ 246 h 791"/>
                <a:gd name="T64" fmla="*/ 51 w 907"/>
                <a:gd name="T65" fmla="*/ 165 h 791"/>
                <a:gd name="T66" fmla="*/ 132 w 907"/>
                <a:gd name="T67" fmla="*/ 52 h 791"/>
                <a:gd name="T68" fmla="*/ 744 w 907"/>
                <a:gd name="T69" fmla="*/ 134 h 791"/>
                <a:gd name="T70" fmla="*/ 772 w 907"/>
                <a:gd name="T71" fmla="*/ 246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7" h="791">
                  <a:moveTo>
                    <a:pt x="876" y="739"/>
                  </a:moveTo>
                  <a:cubicBezTo>
                    <a:pt x="832" y="739"/>
                    <a:pt x="796" y="702"/>
                    <a:pt x="796" y="657"/>
                  </a:cubicBezTo>
                  <a:cubicBezTo>
                    <a:pt x="796" y="627"/>
                    <a:pt x="796" y="627"/>
                    <a:pt x="796" y="627"/>
                  </a:cubicBezTo>
                  <a:cubicBezTo>
                    <a:pt x="796" y="582"/>
                    <a:pt x="832" y="545"/>
                    <a:pt x="876" y="545"/>
                  </a:cubicBezTo>
                  <a:cubicBezTo>
                    <a:pt x="882" y="545"/>
                    <a:pt x="882" y="545"/>
                    <a:pt x="882" y="545"/>
                  </a:cubicBezTo>
                  <a:cubicBezTo>
                    <a:pt x="896" y="545"/>
                    <a:pt x="907" y="533"/>
                    <a:pt x="907" y="519"/>
                  </a:cubicBezTo>
                  <a:cubicBezTo>
                    <a:pt x="907" y="504"/>
                    <a:pt x="896" y="493"/>
                    <a:pt x="882" y="493"/>
                  </a:cubicBezTo>
                  <a:cubicBezTo>
                    <a:pt x="876" y="493"/>
                    <a:pt x="876" y="493"/>
                    <a:pt x="876" y="493"/>
                  </a:cubicBezTo>
                  <a:cubicBezTo>
                    <a:pt x="832" y="493"/>
                    <a:pt x="796" y="456"/>
                    <a:pt x="796" y="411"/>
                  </a:cubicBezTo>
                  <a:cubicBezTo>
                    <a:pt x="796" y="380"/>
                    <a:pt x="796" y="380"/>
                    <a:pt x="796" y="380"/>
                  </a:cubicBezTo>
                  <a:cubicBezTo>
                    <a:pt x="796" y="335"/>
                    <a:pt x="832" y="299"/>
                    <a:pt x="876" y="299"/>
                  </a:cubicBezTo>
                  <a:cubicBezTo>
                    <a:pt x="890" y="299"/>
                    <a:pt x="902" y="287"/>
                    <a:pt x="902" y="272"/>
                  </a:cubicBezTo>
                  <a:cubicBezTo>
                    <a:pt x="902" y="258"/>
                    <a:pt x="890" y="246"/>
                    <a:pt x="876" y="246"/>
                  </a:cubicBezTo>
                  <a:cubicBezTo>
                    <a:pt x="832" y="246"/>
                    <a:pt x="796" y="210"/>
                    <a:pt x="796" y="165"/>
                  </a:cubicBezTo>
                  <a:cubicBezTo>
                    <a:pt x="796" y="134"/>
                    <a:pt x="796" y="134"/>
                    <a:pt x="796" y="134"/>
                  </a:cubicBezTo>
                  <a:cubicBezTo>
                    <a:pt x="796" y="89"/>
                    <a:pt x="832" y="52"/>
                    <a:pt x="876" y="52"/>
                  </a:cubicBezTo>
                  <a:cubicBezTo>
                    <a:pt x="890" y="52"/>
                    <a:pt x="902" y="40"/>
                    <a:pt x="902" y="26"/>
                  </a:cubicBezTo>
                  <a:cubicBezTo>
                    <a:pt x="902" y="12"/>
                    <a:pt x="890" y="0"/>
                    <a:pt x="876" y="0"/>
                  </a:cubicBezTo>
                  <a:cubicBezTo>
                    <a:pt x="875" y="0"/>
                    <a:pt x="873" y="0"/>
                    <a:pt x="87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59" y="0"/>
                    <a:pt x="0" y="60"/>
                    <a:pt x="0" y="13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208"/>
                    <a:pt x="20" y="247"/>
                    <a:pt x="54" y="272"/>
                  </a:cubicBezTo>
                  <a:cubicBezTo>
                    <a:pt x="20" y="297"/>
                    <a:pt x="0" y="337"/>
                    <a:pt x="0" y="380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54"/>
                    <a:pt x="20" y="494"/>
                    <a:pt x="54" y="519"/>
                  </a:cubicBezTo>
                  <a:cubicBezTo>
                    <a:pt x="20" y="544"/>
                    <a:pt x="0" y="583"/>
                    <a:pt x="0" y="627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731"/>
                    <a:pt x="59" y="791"/>
                    <a:pt x="132" y="791"/>
                  </a:cubicBezTo>
                  <a:cubicBezTo>
                    <a:pt x="869" y="791"/>
                    <a:pt x="869" y="791"/>
                    <a:pt x="869" y="791"/>
                  </a:cubicBezTo>
                  <a:cubicBezTo>
                    <a:pt x="870" y="791"/>
                    <a:pt x="871" y="791"/>
                    <a:pt x="871" y="791"/>
                  </a:cubicBezTo>
                  <a:cubicBezTo>
                    <a:pt x="871" y="791"/>
                    <a:pt x="871" y="791"/>
                    <a:pt x="871" y="791"/>
                  </a:cubicBezTo>
                  <a:cubicBezTo>
                    <a:pt x="873" y="791"/>
                    <a:pt x="875" y="791"/>
                    <a:pt x="876" y="791"/>
                  </a:cubicBezTo>
                  <a:cubicBezTo>
                    <a:pt x="890" y="791"/>
                    <a:pt x="902" y="780"/>
                    <a:pt x="902" y="765"/>
                  </a:cubicBezTo>
                  <a:cubicBezTo>
                    <a:pt x="902" y="751"/>
                    <a:pt x="890" y="739"/>
                    <a:pt x="876" y="739"/>
                  </a:cubicBezTo>
                  <a:close/>
                  <a:moveTo>
                    <a:pt x="772" y="246"/>
                  </a:moveTo>
                  <a:cubicBezTo>
                    <a:pt x="439" y="246"/>
                    <a:pt x="439" y="246"/>
                    <a:pt x="439" y="246"/>
                  </a:cubicBezTo>
                  <a:cubicBezTo>
                    <a:pt x="425" y="246"/>
                    <a:pt x="413" y="258"/>
                    <a:pt x="413" y="272"/>
                  </a:cubicBezTo>
                  <a:cubicBezTo>
                    <a:pt x="413" y="287"/>
                    <a:pt x="425" y="299"/>
                    <a:pt x="439" y="299"/>
                  </a:cubicBezTo>
                  <a:cubicBezTo>
                    <a:pt x="772" y="299"/>
                    <a:pt x="772" y="299"/>
                    <a:pt x="772" y="299"/>
                  </a:cubicBezTo>
                  <a:cubicBezTo>
                    <a:pt x="754" y="322"/>
                    <a:pt x="744" y="350"/>
                    <a:pt x="744" y="380"/>
                  </a:cubicBezTo>
                  <a:cubicBezTo>
                    <a:pt x="744" y="411"/>
                    <a:pt x="744" y="411"/>
                    <a:pt x="744" y="411"/>
                  </a:cubicBezTo>
                  <a:cubicBezTo>
                    <a:pt x="744" y="441"/>
                    <a:pt x="754" y="470"/>
                    <a:pt x="772" y="493"/>
                  </a:cubicBezTo>
                  <a:cubicBezTo>
                    <a:pt x="436" y="493"/>
                    <a:pt x="436" y="493"/>
                    <a:pt x="436" y="493"/>
                  </a:cubicBezTo>
                  <a:cubicBezTo>
                    <a:pt x="422" y="493"/>
                    <a:pt x="411" y="504"/>
                    <a:pt x="411" y="519"/>
                  </a:cubicBezTo>
                  <a:cubicBezTo>
                    <a:pt x="411" y="533"/>
                    <a:pt x="422" y="545"/>
                    <a:pt x="436" y="545"/>
                  </a:cubicBezTo>
                  <a:cubicBezTo>
                    <a:pt x="772" y="545"/>
                    <a:pt x="772" y="545"/>
                    <a:pt x="772" y="545"/>
                  </a:cubicBezTo>
                  <a:cubicBezTo>
                    <a:pt x="754" y="568"/>
                    <a:pt x="744" y="597"/>
                    <a:pt x="744" y="627"/>
                  </a:cubicBezTo>
                  <a:cubicBezTo>
                    <a:pt x="744" y="657"/>
                    <a:pt x="744" y="657"/>
                    <a:pt x="744" y="657"/>
                  </a:cubicBezTo>
                  <a:cubicBezTo>
                    <a:pt x="744" y="687"/>
                    <a:pt x="754" y="716"/>
                    <a:pt x="772" y="739"/>
                  </a:cubicBezTo>
                  <a:cubicBezTo>
                    <a:pt x="132" y="739"/>
                    <a:pt x="132" y="739"/>
                    <a:pt x="132" y="739"/>
                  </a:cubicBezTo>
                  <a:cubicBezTo>
                    <a:pt x="88" y="739"/>
                    <a:pt x="51" y="702"/>
                    <a:pt x="51" y="657"/>
                  </a:cubicBezTo>
                  <a:cubicBezTo>
                    <a:pt x="51" y="627"/>
                    <a:pt x="51" y="627"/>
                    <a:pt x="51" y="627"/>
                  </a:cubicBezTo>
                  <a:cubicBezTo>
                    <a:pt x="51" y="582"/>
                    <a:pt x="88" y="545"/>
                    <a:pt x="132" y="545"/>
                  </a:cubicBezTo>
                  <a:cubicBezTo>
                    <a:pt x="163" y="545"/>
                    <a:pt x="163" y="545"/>
                    <a:pt x="163" y="545"/>
                  </a:cubicBezTo>
                  <a:cubicBezTo>
                    <a:pt x="178" y="545"/>
                    <a:pt x="189" y="533"/>
                    <a:pt x="189" y="519"/>
                  </a:cubicBezTo>
                  <a:cubicBezTo>
                    <a:pt x="189" y="504"/>
                    <a:pt x="178" y="493"/>
                    <a:pt x="163" y="493"/>
                  </a:cubicBezTo>
                  <a:cubicBezTo>
                    <a:pt x="132" y="493"/>
                    <a:pt x="132" y="493"/>
                    <a:pt x="132" y="493"/>
                  </a:cubicBezTo>
                  <a:cubicBezTo>
                    <a:pt x="88" y="493"/>
                    <a:pt x="51" y="456"/>
                    <a:pt x="51" y="411"/>
                  </a:cubicBezTo>
                  <a:cubicBezTo>
                    <a:pt x="51" y="380"/>
                    <a:pt x="51" y="380"/>
                    <a:pt x="51" y="380"/>
                  </a:cubicBezTo>
                  <a:cubicBezTo>
                    <a:pt x="51" y="335"/>
                    <a:pt x="88" y="299"/>
                    <a:pt x="132" y="299"/>
                  </a:cubicBezTo>
                  <a:cubicBezTo>
                    <a:pt x="163" y="299"/>
                    <a:pt x="163" y="299"/>
                    <a:pt x="163" y="299"/>
                  </a:cubicBezTo>
                  <a:cubicBezTo>
                    <a:pt x="178" y="299"/>
                    <a:pt x="189" y="287"/>
                    <a:pt x="189" y="272"/>
                  </a:cubicBezTo>
                  <a:cubicBezTo>
                    <a:pt x="189" y="258"/>
                    <a:pt x="178" y="246"/>
                    <a:pt x="163" y="246"/>
                  </a:cubicBezTo>
                  <a:cubicBezTo>
                    <a:pt x="132" y="246"/>
                    <a:pt x="132" y="246"/>
                    <a:pt x="132" y="246"/>
                  </a:cubicBezTo>
                  <a:cubicBezTo>
                    <a:pt x="88" y="246"/>
                    <a:pt x="51" y="210"/>
                    <a:pt x="51" y="165"/>
                  </a:cubicBezTo>
                  <a:cubicBezTo>
                    <a:pt x="51" y="134"/>
                    <a:pt x="51" y="134"/>
                    <a:pt x="51" y="134"/>
                  </a:cubicBezTo>
                  <a:cubicBezTo>
                    <a:pt x="51" y="89"/>
                    <a:pt x="88" y="52"/>
                    <a:pt x="132" y="52"/>
                  </a:cubicBezTo>
                  <a:cubicBezTo>
                    <a:pt x="772" y="52"/>
                    <a:pt x="772" y="52"/>
                    <a:pt x="772" y="52"/>
                  </a:cubicBezTo>
                  <a:cubicBezTo>
                    <a:pt x="754" y="75"/>
                    <a:pt x="744" y="104"/>
                    <a:pt x="744" y="134"/>
                  </a:cubicBezTo>
                  <a:cubicBezTo>
                    <a:pt x="744" y="165"/>
                    <a:pt x="744" y="165"/>
                    <a:pt x="744" y="165"/>
                  </a:cubicBezTo>
                  <a:cubicBezTo>
                    <a:pt x="744" y="195"/>
                    <a:pt x="754" y="223"/>
                    <a:pt x="772" y="2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542" y="2923"/>
              <a:ext cx="187" cy="507"/>
            </a:xfrm>
            <a:custGeom>
              <a:avLst/>
              <a:gdLst>
                <a:gd name="T0" fmla="*/ 171 w 196"/>
                <a:gd name="T1" fmla="*/ 0 h 529"/>
                <a:gd name="T2" fmla="*/ 26 w 196"/>
                <a:gd name="T3" fmla="*/ 0 h 529"/>
                <a:gd name="T4" fmla="*/ 0 w 196"/>
                <a:gd name="T5" fmla="*/ 26 h 529"/>
                <a:gd name="T6" fmla="*/ 0 w 196"/>
                <a:gd name="T7" fmla="*/ 502 h 529"/>
                <a:gd name="T8" fmla="*/ 2 w 196"/>
                <a:gd name="T9" fmla="*/ 512 h 529"/>
                <a:gd name="T10" fmla="*/ 16 w 196"/>
                <a:gd name="T11" fmla="*/ 526 h 529"/>
                <a:gd name="T12" fmla="*/ 36 w 196"/>
                <a:gd name="T13" fmla="*/ 526 h 529"/>
                <a:gd name="T14" fmla="*/ 44 w 196"/>
                <a:gd name="T15" fmla="*/ 520 h 529"/>
                <a:gd name="T16" fmla="*/ 98 w 196"/>
                <a:gd name="T17" fmla="*/ 466 h 529"/>
                <a:gd name="T18" fmla="*/ 152 w 196"/>
                <a:gd name="T19" fmla="*/ 520 h 529"/>
                <a:gd name="T20" fmla="*/ 161 w 196"/>
                <a:gd name="T21" fmla="*/ 526 h 529"/>
                <a:gd name="T22" fmla="*/ 171 w 196"/>
                <a:gd name="T23" fmla="*/ 528 h 529"/>
                <a:gd name="T24" fmla="*/ 180 w 196"/>
                <a:gd name="T25" fmla="*/ 526 h 529"/>
                <a:gd name="T26" fmla="*/ 194 w 196"/>
                <a:gd name="T27" fmla="*/ 512 h 529"/>
                <a:gd name="T28" fmla="*/ 196 w 196"/>
                <a:gd name="T29" fmla="*/ 502 h 529"/>
                <a:gd name="T30" fmla="*/ 196 w 196"/>
                <a:gd name="T31" fmla="*/ 26 h 529"/>
                <a:gd name="T32" fmla="*/ 171 w 196"/>
                <a:gd name="T33" fmla="*/ 0 h 529"/>
                <a:gd name="T34" fmla="*/ 145 w 196"/>
                <a:gd name="T35" fmla="*/ 439 h 529"/>
                <a:gd name="T36" fmla="*/ 117 w 196"/>
                <a:gd name="T37" fmla="*/ 410 h 529"/>
                <a:gd name="T38" fmla="*/ 80 w 196"/>
                <a:gd name="T39" fmla="*/ 410 h 529"/>
                <a:gd name="T40" fmla="*/ 52 w 196"/>
                <a:gd name="T41" fmla="*/ 439 h 529"/>
                <a:gd name="T42" fmla="*/ 52 w 196"/>
                <a:gd name="T43" fmla="*/ 53 h 529"/>
                <a:gd name="T44" fmla="*/ 145 w 196"/>
                <a:gd name="T45" fmla="*/ 53 h 529"/>
                <a:gd name="T46" fmla="*/ 145 w 196"/>
                <a:gd name="T47" fmla="*/ 43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529">
                  <a:moveTo>
                    <a:pt x="171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502"/>
                    <a:pt x="0" y="502"/>
                    <a:pt x="0" y="502"/>
                  </a:cubicBezTo>
                  <a:cubicBezTo>
                    <a:pt x="0" y="505"/>
                    <a:pt x="1" y="509"/>
                    <a:pt x="2" y="512"/>
                  </a:cubicBezTo>
                  <a:cubicBezTo>
                    <a:pt x="5" y="518"/>
                    <a:pt x="10" y="523"/>
                    <a:pt x="16" y="526"/>
                  </a:cubicBezTo>
                  <a:cubicBezTo>
                    <a:pt x="23" y="529"/>
                    <a:pt x="30" y="529"/>
                    <a:pt x="36" y="526"/>
                  </a:cubicBezTo>
                  <a:cubicBezTo>
                    <a:pt x="39" y="525"/>
                    <a:pt x="42" y="523"/>
                    <a:pt x="44" y="520"/>
                  </a:cubicBezTo>
                  <a:cubicBezTo>
                    <a:pt x="98" y="466"/>
                    <a:pt x="98" y="466"/>
                    <a:pt x="98" y="466"/>
                  </a:cubicBezTo>
                  <a:cubicBezTo>
                    <a:pt x="152" y="520"/>
                    <a:pt x="152" y="520"/>
                    <a:pt x="152" y="520"/>
                  </a:cubicBezTo>
                  <a:cubicBezTo>
                    <a:pt x="155" y="523"/>
                    <a:pt x="158" y="525"/>
                    <a:pt x="161" y="526"/>
                  </a:cubicBezTo>
                  <a:cubicBezTo>
                    <a:pt x="164" y="527"/>
                    <a:pt x="167" y="528"/>
                    <a:pt x="171" y="528"/>
                  </a:cubicBezTo>
                  <a:cubicBezTo>
                    <a:pt x="174" y="528"/>
                    <a:pt x="177" y="527"/>
                    <a:pt x="180" y="526"/>
                  </a:cubicBezTo>
                  <a:cubicBezTo>
                    <a:pt x="187" y="523"/>
                    <a:pt x="192" y="518"/>
                    <a:pt x="194" y="512"/>
                  </a:cubicBezTo>
                  <a:cubicBezTo>
                    <a:pt x="196" y="509"/>
                    <a:pt x="196" y="505"/>
                    <a:pt x="196" y="502"/>
                  </a:cubicBezTo>
                  <a:cubicBezTo>
                    <a:pt x="196" y="26"/>
                    <a:pt x="196" y="26"/>
                    <a:pt x="196" y="26"/>
                  </a:cubicBezTo>
                  <a:cubicBezTo>
                    <a:pt x="196" y="12"/>
                    <a:pt x="185" y="0"/>
                    <a:pt x="171" y="0"/>
                  </a:cubicBezTo>
                  <a:close/>
                  <a:moveTo>
                    <a:pt x="145" y="439"/>
                  </a:moveTo>
                  <a:cubicBezTo>
                    <a:pt x="117" y="410"/>
                    <a:pt x="117" y="410"/>
                    <a:pt x="117" y="410"/>
                  </a:cubicBezTo>
                  <a:cubicBezTo>
                    <a:pt x="107" y="400"/>
                    <a:pt x="90" y="400"/>
                    <a:pt x="80" y="410"/>
                  </a:cubicBezTo>
                  <a:cubicBezTo>
                    <a:pt x="52" y="439"/>
                    <a:pt x="52" y="439"/>
                    <a:pt x="52" y="439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145" y="53"/>
                    <a:pt x="145" y="53"/>
                    <a:pt x="145" y="53"/>
                  </a:cubicBezTo>
                  <a:lnTo>
                    <a:pt x="145" y="4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5909" y="165080"/>
            <a:ext cx="214353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1"/>
                </a:solidFill>
              </a:rPr>
              <a:t>3.1 </a:t>
            </a:r>
            <a:r>
              <a:rPr lang="zh-CN" altLang="en-US" sz="2800" b="1" dirty="0">
                <a:solidFill>
                  <a:schemeClr val="accent1"/>
                </a:solidFill>
              </a:rPr>
              <a:t>整体设计</a:t>
            </a:r>
          </a:p>
        </p:txBody>
      </p:sp>
      <p:sp>
        <p:nvSpPr>
          <p:cNvPr id="47" name="矩形 46"/>
          <p:cNvSpPr/>
          <p:nvPr/>
        </p:nvSpPr>
        <p:spPr>
          <a:xfrm>
            <a:off x="190641" y="2954382"/>
            <a:ext cx="2190584" cy="294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100" dirty="0">
                <a:solidFill>
                  <a:schemeClr val="bg1"/>
                </a:solidFill>
              </a:rPr>
              <a:t>可行性分析、需求分析</a:t>
            </a:r>
            <a:r>
              <a:rPr lang="en-US" altLang="zh-CN" sz="11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48" name="直接连接符 47"/>
          <p:cNvCxnSpPr/>
          <p:nvPr/>
        </p:nvCxnSpPr>
        <p:spPr>
          <a:xfrm>
            <a:off x="1167677" y="2941089"/>
            <a:ext cx="23651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644712" y="2620020"/>
            <a:ext cx="12824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1058171" y="2109348"/>
            <a:ext cx="441929" cy="441929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65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68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3473308" y="2954382"/>
            <a:ext cx="2190584" cy="31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100" dirty="0">
                <a:solidFill>
                  <a:schemeClr val="bg1"/>
                </a:solidFill>
              </a:rPr>
              <a:t>总体设计</a:t>
            </a:r>
            <a:endParaRPr lang="en-US" altLang="zh-CN" sz="1100" dirty="0">
              <a:solidFill>
                <a:schemeClr val="bg1"/>
              </a:solidFill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4450344" y="2941089"/>
            <a:ext cx="23651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3927379" y="2620020"/>
            <a:ext cx="12824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77" name="矩形 76"/>
          <p:cNvSpPr/>
          <p:nvPr/>
        </p:nvSpPr>
        <p:spPr>
          <a:xfrm>
            <a:off x="6755975" y="2954382"/>
            <a:ext cx="2190584" cy="31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sz="1100" dirty="0">
                <a:solidFill>
                  <a:schemeClr val="bg1"/>
                </a:solidFill>
              </a:rPr>
              <a:t>功能</a:t>
            </a:r>
          </a:p>
        </p:txBody>
      </p:sp>
      <p:cxnSp>
        <p:nvCxnSpPr>
          <p:cNvPr id="78" name="直接连接符 77"/>
          <p:cNvCxnSpPr/>
          <p:nvPr/>
        </p:nvCxnSpPr>
        <p:spPr>
          <a:xfrm>
            <a:off x="7733011" y="2941089"/>
            <a:ext cx="23651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7210046" y="2620020"/>
            <a:ext cx="12824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系统功能实现</a:t>
            </a:r>
          </a:p>
        </p:txBody>
      </p:sp>
      <p:grpSp>
        <p:nvGrpSpPr>
          <p:cNvPr id="83" name="Group 112"/>
          <p:cNvGrpSpPr/>
          <p:nvPr/>
        </p:nvGrpSpPr>
        <p:grpSpPr>
          <a:xfrm>
            <a:off x="7623504" y="2109348"/>
            <a:ext cx="442685" cy="414734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84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5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4409960" y="2109348"/>
            <a:ext cx="303684" cy="442684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87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8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2826327" y="2473766"/>
            <a:ext cx="0" cy="7296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6308436" y="2473766"/>
            <a:ext cx="0" cy="7296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DB96065-78E8-458A-9366-6CCBF56FB6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368021"/>
              </p:ext>
            </p:extLst>
          </p:nvPr>
        </p:nvGraphicFramePr>
        <p:xfrm>
          <a:off x="-102919" y="516404"/>
          <a:ext cx="11677035" cy="4015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244080" imgH="2581910" progId="Visio.Drawing.15">
                  <p:embed/>
                </p:oleObj>
              </mc:Choice>
              <mc:Fallback>
                <p:oleObj name="Visio" r:id="rId3" imgW="7244080" imgH="2581910" progId="Visio.Drawing.15">
                  <p:embed/>
                  <p:pic>
                    <p:nvPicPr>
                      <p:cNvPr id="15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2919" y="516404"/>
                        <a:ext cx="11677035" cy="40153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 bwMode="auto">
          <a:xfrm>
            <a:off x="2581" y="46345"/>
            <a:ext cx="214353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1"/>
                </a:solidFill>
              </a:rPr>
              <a:t>3.2 </a:t>
            </a:r>
            <a:r>
              <a:rPr lang="zh-CN" altLang="en-US" sz="2800" b="1" dirty="0">
                <a:solidFill>
                  <a:schemeClr val="accent1"/>
                </a:solidFill>
              </a:rPr>
              <a:t>数据设计</a:t>
            </a:r>
          </a:p>
        </p:txBody>
      </p:sp>
      <p:grpSp>
        <p:nvGrpSpPr>
          <p:cNvPr id="92" name="组合 91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GrpSpPr/>
          <p:nvPr/>
        </p:nvGrpSpPr>
        <p:grpSpPr>
          <a:xfrm>
            <a:off x="4110422" y="2722651"/>
            <a:ext cx="281347" cy="381653"/>
            <a:chOff x="5680076" y="2749550"/>
            <a:chExt cx="547688" cy="742950"/>
          </a:xfrm>
          <a:solidFill>
            <a:schemeClr val="bg1"/>
          </a:solidFill>
        </p:grpSpPr>
        <p:sp>
          <p:nvSpPr>
            <p:cNvPr id="93" name="Freeform 13"/>
            <p:cNvSpPr/>
            <p:nvPr/>
          </p:nvSpPr>
          <p:spPr bwMode="auto">
            <a:xfrm>
              <a:off x="5680076" y="2749550"/>
              <a:ext cx="454025" cy="641350"/>
            </a:xfrm>
            <a:custGeom>
              <a:avLst/>
              <a:gdLst>
                <a:gd name="T0" fmla="*/ 158 w 165"/>
                <a:gd name="T1" fmla="*/ 195 h 233"/>
                <a:gd name="T2" fmla="*/ 158 w 165"/>
                <a:gd name="T3" fmla="*/ 189 h 233"/>
                <a:gd name="T4" fmla="*/ 70 w 165"/>
                <a:gd name="T5" fmla="*/ 189 h 233"/>
                <a:gd name="T6" fmla="*/ 70 w 165"/>
                <a:gd name="T7" fmla="*/ 195 h 233"/>
                <a:gd name="T8" fmla="*/ 68 w 165"/>
                <a:gd name="T9" fmla="*/ 195 h 233"/>
                <a:gd name="T10" fmla="*/ 18 w 165"/>
                <a:gd name="T11" fmla="*/ 120 h 233"/>
                <a:gd name="T12" fmla="*/ 94 w 165"/>
                <a:gd name="T13" fmla="*/ 39 h 233"/>
                <a:gd name="T14" fmla="*/ 94 w 165"/>
                <a:gd name="T15" fmla="*/ 120 h 233"/>
                <a:gd name="T16" fmla="*/ 70 w 165"/>
                <a:gd name="T17" fmla="*/ 120 h 233"/>
                <a:gd name="T18" fmla="*/ 70 w 165"/>
                <a:gd name="T19" fmla="*/ 127 h 233"/>
                <a:gd name="T20" fmla="*/ 76 w 165"/>
                <a:gd name="T21" fmla="*/ 127 h 233"/>
                <a:gd name="T22" fmla="*/ 75 w 165"/>
                <a:gd name="T23" fmla="*/ 131 h 233"/>
                <a:gd name="T24" fmla="*/ 75 w 165"/>
                <a:gd name="T25" fmla="*/ 150 h 233"/>
                <a:gd name="T26" fmla="*/ 86 w 165"/>
                <a:gd name="T27" fmla="*/ 161 h 233"/>
                <a:gd name="T28" fmla="*/ 97 w 165"/>
                <a:gd name="T29" fmla="*/ 150 h 233"/>
                <a:gd name="T30" fmla="*/ 97 w 165"/>
                <a:gd name="T31" fmla="*/ 131 h 233"/>
                <a:gd name="T32" fmla="*/ 96 w 165"/>
                <a:gd name="T33" fmla="*/ 127 h 233"/>
                <a:gd name="T34" fmla="*/ 104 w 165"/>
                <a:gd name="T35" fmla="*/ 127 h 233"/>
                <a:gd name="T36" fmla="*/ 103 w 165"/>
                <a:gd name="T37" fmla="*/ 131 h 233"/>
                <a:gd name="T38" fmla="*/ 103 w 165"/>
                <a:gd name="T39" fmla="*/ 163 h 233"/>
                <a:gd name="T40" fmla="*/ 114 w 165"/>
                <a:gd name="T41" fmla="*/ 174 h 233"/>
                <a:gd name="T42" fmla="*/ 125 w 165"/>
                <a:gd name="T43" fmla="*/ 163 h 233"/>
                <a:gd name="T44" fmla="*/ 125 w 165"/>
                <a:gd name="T45" fmla="*/ 131 h 233"/>
                <a:gd name="T46" fmla="*/ 124 w 165"/>
                <a:gd name="T47" fmla="*/ 127 h 233"/>
                <a:gd name="T48" fmla="*/ 132 w 165"/>
                <a:gd name="T49" fmla="*/ 127 h 233"/>
                <a:gd name="T50" fmla="*/ 131 w 165"/>
                <a:gd name="T51" fmla="*/ 131 h 233"/>
                <a:gd name="T52" fmla="*/ 131 w 165"/>
                <a:gd name="T53" fmla="*/ 150 h 233"/>
                <a:gd name="T54" fmla="*/ 142 w 165"/>
                <a:gd name="T55" fmla="*/ 161 h 233"/>
                <a:gd name="T56" fmla="*/ 153 w 165"/>
                <a:gd name="T57" fmla="*/ 150 h 233"/>
                <a:gd name="T58" fmla="*/ 153 w 165"/>
                <a:gd name="T59" fmla="*/ 131 h 233"/>
                <a:gd name="T60" fmla="*/ 152 w 165"/>
                <a:gd name="T61" fmla="*/ 127 h 233"/>
                <a:gd name="T62" fmla="*/ 158 w 165"/>
                <a:gd name="T63" fmla="*/ 127 h 233"/>
                <a:gd name="T64" fmla="*/ 158 w 165"/>
                <a:gd name="T65" fmla="*/ 120 h 233"/>
                <a:gd name="T66" fmla="*/ 134 w 165"/>
                <a:gd name="T67" fmla="*/ 120 h 233"/>
                <a:gd name="T68" fmla="*/ 134 w 165"/>
                <a:gd name="T69" fmla="*/ 18 h 233"/>
                <a:gd name="T70" fmla="*/ 142 w 165"/>
                <a:gd name="T71" fmla="*/ 18 h 233"/>
                <a:gd name="T72" fmla="*/ 142 w 165"/>
                <a:gd name="T73" fmla="*/ 0 h 233"/>
                <a:gd name="T74" fmla="*/ 86 w 165"/>
                <a:gd name="T75" fmla="*/ 0 h 233"/>
                <a:gd name="T76" fmla="*/ 86 w 165"/>
                <a:gd name="T77" fmla="*/ 18 h 233"/>
                <a:gd name="T78" fmla="*/ 94 w 165"/>
                <a:gd name="T79" fmla="*/ 18 h 233"/>
                <a:gd name="T80" fmla="*/ 94 w 165"/>
                <a:gd name="T81" fmla="*/ 20 h 233"/>
                <a:gd name="T82" fmla="*/ 0 w 165"/>
                <a:gd name="T83" fmla="*/ 120 h 233"/>
                <a:gd name="T84" fmla="*/ 63 w 165"/>
                <a:gd name="T85" fmla="*/ 213 h 233"/>
                <a:gd name="T86" fmla="*/ 63 w 165"/>
                <a:gd name="T87" fmla="*/ 233 h 233"/>
                <a:gd name="T88" fmla="*/ 165 w 165"/>
                <a:gd name="T89" fmla="*/ 233 h 233"/>
                <a:gd name="T90" fmla="*/ 165 w 165"/>
                <a:gd name="T91" fmla="*/ 195 h 233"/>
                <a:gd name="T92" fmla="*/ 158 w 165"/>
                <a:gd name="T93" fmla="*/ 19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233">
                  <a:moveTo>
                    <a:pt x="158" y="195"/>
                  </a:moveTo>
                  <a:cubicBezTo>
                    <a:pt x="158" y="189"/>
                    <a:pt x="158" y="189"/>
                    <a:pt x="158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38" y="183"/>
                    <a:pt x="18" y="154"/>
                    <a:pt x="18" y="120"/>
                  </a:cubicBezTo>
                  <a:cubicBezTo>
                    <a:pt x="18" y="77"/>
                    <a:pt x="51" y="42"/>
                    <a:pt x="94" y="39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6" y="127"/>
                    <a:pt x="76" y="127"/>
                    <a:pt x="76" y="127"/>
                  </a:cubicBezTo>
                  <a:cubicBezTo>
                    <a:pt x="75" y="128"/>
                    <a:pt x="75" y="130"/>
                    <a:pt x="75" y="131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6"/>
                    <a:pt x="80" y="161"/>
                    <a:pt x="86" y="161"/>
                  </a:cubicBezTo>
                  <a:cubicBezTo>
                    <a:pt x="92" y="161"/>
                    <a:pt x="97" y="156"/>
                    <a:pt x="97" y="150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97" y="130"/>
                    <a:pt x="96" y="128"/>
                    <a:pt x="96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3" y="128"/>
                    <a:pt x="103" y="130"/>
                    <a:pt x="103" y="131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69"/>
                    <a:pt x="108" y="174"/>
                    <a:pt x="114" y="174"/>
                  </a:cubicBezTo>
                  <a:cubicBezTo>
                    <a:pt x="120" y="174"/>
                    <a:pt x="125" y="169"/>
                    <a:pt x="125" y="163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0"/>
                    <a:pt x="125" y="128"/>
                    <a:pt x="124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1" y="128"/>
                    <a:pt x="131" y="130"/>
                    <a:pt x="131" y="131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6"/>
                    <a:pt x="136" y="161"/>
                    <a:pt x="142" y="161"/>
                  </a:cubicBezTo>
                  <a:cubicBezTo>
                    <a:pt x="148" y="161"/>
                    <a:pt x="153" y="156"/>
                    <a:pt x="153" y="15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0"/>
                    <a:pt x="153" y="128"/>
                    <a:pt x="152" y="127"/>
                  </a:cubicBezTo>
                  <a:cubicBezTo>
                    <a:pt x="158" y="127"/>
                    <a:pt x="158" y="127"/>
                    <a:pt x="158" y="127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41" y="24"/>
                    <a:pt x="0" y="67"/>
                    <a:pt x="0" y="120"/>
                  </a:cubicBezTo>
                  <a:cubicBezTo>
                    <a:pt x="0" y="162"/>
                    <a:pt x="26" y="198"/>
                    <a:pt x="63" y="21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165" y="233"/>
                    <a:pt x="165" y="233"/>
                    <a:pt x="165" y="233"/>
                  </a:cubicBezTo>
                  <a:cubicBezTo>
                    <a:pt x="165" y="195"/>
                    <a:pt x="165" y="195"/>
                    <a:pt x="165" y="195"/>
                  </a:cubicBezTo>
                  <a:lnTo>
                    <a:pt x="158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4"/>
            <p:cNvSpPr>
              <a:spLocks noEditPoints="1"/>
            </p:cNvSpPr>
            <p:nvPr/>
          </p:nvSpPr>
          <p:spPr bwMode="auto">
            <a:xfrm>
              <a:off x="5761039" y="3413125"/>
              <a:ext cx="466725" cy="79375"/>
            </a:xfrm>
            <a:custGeom>
              <a:avLst/>
              <a:gdLst>
                <a:gd name="T0" fmla="*/ 0 w 294"/>
                <a:gd name="T1" fmla="*/ 0 h 50"/>
                <a:gd name="T2" fmla="*/ 0 w 294"/>
                <a:gd name="T3" fmla="*/ 50 h 50"/>
                <a:gd name="T4" fmla="*/ 294 w 294"/>
                <a:gd name="T5" fmla="*/ 50 h 50"/>
                <a:gd name="T6" fmla="*/ 294 w 294"/>
                <a:gd name="T7" fmla="*/ 0 h 50"/>
                <a:gd name="T8" fmla="*/ 0 w 294"/>
                <a:gd name="T9" fmla="*/ 0 h 50"/>
                <a:gd name="T10" fmla="*/ 282 w 294"/>
                <a:gd name="T11" fmla="*/ 38 h 50"/>
                <a:gd name="T12" fmla="*/ 10 w 294"/>
                <a:gd name="T13" fmla="*/ 38 h 50"/>
                <a:gd name="T14" fmla="*/ 10 w 294"/>
                <a:gd name="T15" fmla="*/ 12 h 50"/>
                <a:gd name="T16" fmla="*/ 282 w 294"/>
                <a:gd name="T17" fmla="*/ 12 h 50"/>
                <a:gd name="T18" fmla="*/ 282 w 294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50">
                  <a:moveTo>
                    <a:pt x="0" y="0"/>
                  </a:moveTo>
                  <a:lnTo>
                    <a:pt x="0" y="50"/>
                  </a:lnTo>
                  <a:lnTo>
                    <a:pt x="294" y="50"/>
                  </a:lnTo>
                  <a:lnTo>
                    <a:pt x="294" y="0"/>
                  </a:lnTo>
                  <a:lnTo>
                    <a:pt x="0" y="0"/>
                  </a:lnTo>
                  <a:close/>
                  <a:moveTo>
                    <a:pt x="282" y="38"/>
                  </a:moveTo>
                  <a:lnTo>
                    <a:pt x="10" y="38"/>
                  </a:lnTo>
                  <a:lnTo>
                    <a:pt x="10" y="12"/>
                  </a:lnTo>
                  <a:lnTo>
                    <a:pt x="282" y="12"/>
                  </a:lnTo>
                  <a:lnTo>
                    <a:pt x="282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5" name="Freeform 2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>
            <a:spLocks noEditPoints="1"/>
          </p:cNvSpPr>
          <p:nvPr/>
        </p:nvSpPr>
        <p:spPr bwMode="auto">
          <a:xfrm>
            <a:off x="4081880" y="3849741"/>
            <a:ext cx="338431" cy="388992"/>
          </a:xfrm>
          <a:custGeom>
            <a:avLst/>
            <a:gdLst>
              <a:gd name="T0" fmla="*/ 61 w 240"/>
              <a:gd name="T1" fmla="*/ 0 h 275"/>
              <a:gd name="T2" fmla="*/ 61 w 240"/>
              <a:gd name="T3" fmla="*/ 46 h 275"/>
              <a:gd name="T4" fmla="*/ 91 w 240"/>
              <a:gd name="T5" fmla="*/ 109 h 275"/>
              <a:gd name="T6" fmla="*/ 152 w 240"/>
              <a:gd name="T7" fmla="*/ 131 h 275"/>
              <a:gd name="T8" fmla="*/ 179 w 240"/>
              <a:gd name="T9" fmla="*/ 275 h 275"/>
              <a:gd name="T10" fmla="*/ 240 w 240"/>
              <a:gd name="T11" fmla="*/ 131 h 275"/>
              <a:gd name="T12" fmla="*/ 91 w 240"/>
              <a:gd name="T13" fmla="*/ 109 h 275"/>
              <a:gd name="T14" fmla="*/ 59 w 240"/>
              <a:gd name="T15" fmla="*/ 145 h 275"/>
              <a:gd name="T16" fmla="*/ 123 w 240"/>
              <a:gd name="T17" fmla="*/ 102 h 275"/>
              <a:gd name="T18" fmla="*/ 123 w 240"/>
              <a:gd name="T19" fmla="*/ 102 h 275"/>
              <a:gd name="T20" fmla="*/ 123 w 240"/>
              <a:gd name="T21" fmla="*/ 73 h 275"/>
              <a:gd name="T22" fmla="*/ 69 w 240"/>
              <a:gd name="T23" fmla="*/ 73 h 275"/>
              <a:gd name="T24" fmla="*/ 68 w 240"/>
              <a:gd name="T25" fmla="*/ 50 h 275"/>
              <a:gd name="T26" fmla="*/ 40 w 240"/>
              <a:gd name="T27" fmla="*/ 53 h 275"/>
              <a:gd name="T28" fmla="*/ 3 w 240"/>
              <a:gd name="T29" fmla="*/ 177 h 275"/>
              <a:gd name="T30" fmla="*/ 92 w 240"/>
              <a:gd name="T31" fmla="*/ 259 h 275"/>
              <a:gd name="T32" fmla="*/ 125 w 240"/>
              <a:gd name="T33" fmla="*/ 259 h 275"/>
              <a:gd name="T34" fmla="*/ 121 w 240"/>
              <a:gd name="T35" fmla="*/ 145 h 275"/>
              <a:gd name="T36" fmla="*/ 40 w 240"/>
              <a:gd name="T37" fmla="*/ 197 h 275"/>
              <a:gd name="T38" fmla="*/ 54 w 240"/>
              <a:gd name="T39" fmla="*/ 273 h 275"/>
              <a:gd name="T40" fmla="*/ 86 w 240"/>
              <a:gd name="T41" fmla="*/ 197 h 275"/>
              <a:gd name="T42" fmla="*/ 7 w 240"/>
              <a:gd name="T43" fmla="*/ 185 h 275"/>
              <a:gd name="T44" fmla="*/ 218 w 240"/>
              <a:gd name="T45" fmla="*/ 79 h 275"/>
              <a:gd name="T46" fmla="*/ 146 w 240"/>
              <a:gd name="T47" fmla="*/ 100 h 275"/>
              <a:gd name="T48" fmla="*/ 218 w 240"/>
              <a:gd name="T49" fmla="*/ 79 h 275"/>
              <a:gd name="T50" fmla="*/ 233 w 240"/>
              <a:gd name="T51" fmla="*/ 75 h 275"/>
              <a:gd name="T52" fmla="*/ 161 w 240"/>
              <a:gd name="T53" fmla="*/ 53 h 275"/>
              <a:gd name="T54" fmla="*/ 160 w 240"/>
              <a:gd name="T55" fmla="*/ 49 h 275"/>
              <a:gd name="T56" fmla="*/ 232 w 240"/>
              <a:gd name="T57" fmla="*/ 28 h 275"/>
              <a:gd name="T58" fmla="*/ 160 w 240"/>
              <a:gd name="T59" fmla="*/ 49 h 275"/>
              <a:gd name="T60" fmla="*/ 149 w 240"/>
              <a:gd name="T61" fmla="*/ 2 h 275"/>
              <a:gd name="T62" fmla="*/ 222 w 240"/>
              <a:gd name="T63" fmla="*/ 24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0" h="275">
                <a:moveTo>
                  <a:pt x="37" y="23"/>
                </a:moveTo>
                <a:cubicBezTo>
                  <a:pt x="37" y="10"/>
                  <a:pt x="48" y="0"/>
                  <a:pt x="61" y="0"/>
                </a:cubicBezTo>
                <a:cubicBezTo>
                  <a:pt x="74" y="0"/>
                  <a:pt x="84" y="10"/>
                  <a:pt x="84" y="23"/>
                </a:cubicBezTo>
                <a:cubicBezTo>
                  <a:pt x="84" y="36"/>
                  <a:pt x="74" y="46"/>
                  <a:pt x="61" y="46"/>
                </a:cubicBezTo>
                <a:cubicBezTo>
                  <a:pt x="48" y="46"/>
                  <a:pt x="37" y="36"/>
                  <a:pt x="37" y="23"/>
                </a:cubicBezTo>
                <a:close/>
                <a:moveTo>
                  <a:pt x="91" y="109"/>
                </a:moveTo>
                <a:cubicBezTo>
                  <a:pt x="91" y="131"/>
                  <a:pt x="91" y="131"/>
                  <a:pt x="91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2" y="275"/>
                  <a:pt x="152" y="275"/>
                  <a:pt x="152" y="275"/>
                </a:cubicBezTo>
                <a:cubicBezTo>
                  <a:pt x="179" y="275"/>
                  <a:pt x="179" y="275"/>
                  <a:pt x="179" y="275"/>
                </a:cubicBezTo>
                <a:cubicBezTo>
                  <a:pt x="179" y="131"/>
                  <a:pt x="179" y="131"/>
                  <a:pt x="179" y="131"/>
                </a:cubicBezTo>
                <a:cubicBezTo>
                  <a:pt x="240" y="131"/>
                  <a:pt x="240" y="131"/>
                  <a:pt x="240" y="131"/>
                </a:cubicBezTo>
                <a:cubicBezTo>
                  <a:pt x="240" y="109"/>
                  <a:pt x="240" y="109"/>
                  <a:pt x="240" y="109"/>
                </a:cubicBezTo>
                <a:lnTo>
                  <a:pt x="91" y="109"/>
                </a:lnTo>
                <a:close/>
                <a:moveTo>
                  <a:pt x="121" y="145"/>
                </a:moveTo>
                <a:cubicBezTo>
                  <a:pt x="59" y="145"/>
                  <a:pt x="59" y="145"/>
                  <a:pt x="59" y="145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31" y="102"/>
                  <a:pt x="138" y="96"/>
                  <a:pt x="138" y="88"/>
                </a:cubicBezTo>
                <a:cubicBezTo>
                  <a:pt x="138" y="80"/>
                  <a:pt x="131" y="73"/>
                  <a:pt x="123" y="73"/>
                </a:cubicBezTo>
                <a:cubicBezTo>
                  <a:pt x="123" y="73"/>
                  <a:pt x="123" y="73"/>
                  <a:pt x="123" y="73"/>
                </a:cubicBezTo>
                <a:cubicBezTo>
                  <a:pt x="69" y="73"/>
                  <a:pt x="69" y="73"/>
                  <a:pt x="69" y="7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2"/>
                  <a:pt x="70" y="50"/>
                  <a:pt x="68" y="50"/>
                </a:cubicBezTo>
                <a:cubicBezTo>
                  <a:pt x="43" y="50"/>
                  <a:pt x="43" y="50"/>
                  <a:pt x="43" y="50"/>
                </a:cubicBezTo>
                <a:cubicBezTo>
                  <a:pt x="41" y="50"/>
                  <a:pt x="40" y="52"/>
                  <a:pt x="40" y="53"/>
                </a:cubicBezTo>
                <a:cubicBezTo>
                  <a:pt x="0" y="174"/>
                  <a:pt x="0" y="174"/>
                  <a:pt x="0" y="174"/>
                </a:cubicBezTo>
                <a:cubicBezTo>
                  <a:pt x="0" y="176"/>
                  <a:pt x="1" y="177"/>
                  <a:pt x="3" y="177"/>
                </a:cubicBezTo>
                <a:cubicBezTo>
                  <a:pt x="92" y="177"/>
                  <a:pt x="92" y="177"/>
                  <a:pt x="92" y="177"/>
                </a:cubicBezTo>
                <a:cubicBezTo>
                  <a:pt x="92" y="259"/>
                  <a:pt x="92" y="259"/>
                  <a:pt x="92" y="259"/>
                </a:cubicBezTo>
                <a:cubicBezTo>
                  <a:pt x="92" y="268"/>
                  <a:pt x="100" y="275"/>
                  <a:pt x="109" y="275"/>
                </a:cubicBezTo>
                <a:cubicBezTo>
                  <a:pt x="117" y="275"/>
                  <a:pt x="125" y="268"/>
                  <a:pt x="125" y="259"/>
                </a:cubicBezTo>
                <a:cubicBezTo>
                  <a:pt x="125" y="148"/>
                  <a:pt x="125" y="148"/>
                  <a:pt x="125" y="148"/>
                </a:cubicBezTo>
                <a:cubicBezTo>
                  <a:pt x="125" y="146"/>
                  <a:pt x="123" y="145"/>
                  <a:pt x="121" y="145"/>
                </a:cubicBezTo>
                <a:close/>
                <a:moveTo>
                  <a:pt x="7" y="197"/>
                </a:moveTo>
                <a:cubicBezTo>
                  <a:pt x="40" y="197"/>
                  <a:pt x="40" y="197"/>
                  <a:pt x="40" y="197"/>
                </a:cubicBezTo>
                <a:cubicBezTo>
                  <a:pt x="40" y="273"/>
                  <a:pt x="40" y="273"/>
                  <a:pt x="40" y="273"/>
                </a:cubicBezTo>
                <a:cubicBezTo>
                  <a:pt x="54" y="273"/>
                  <a:pt x="54" y="273"/>
                  <a:pt x="54" y="273"/>
                </a:cubicBezTo>
                <a:cubicBezTo>
                  <a:pt x="54" y="197"/>
                  <a:pt x="54" y="197"/>
                  <a:pt x="54" y="197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86" y="185"/>
                  <a:pt x="86" y="185"/>
                  <a:pt x="86" y="185"/>
                </a:cubicBezTo>
                <a:cubicBezTo>
                  <a:pt x="7" y="185"/>
                  <a:pt x="7" y="185"/>
                  <a:pt x="7" y="185"/>
                </a:cubicBezTo>
                <a:lnTo>
                  <a:pt x="7" y="197"/>
                </a:lnTo>
                <a:close/>
                <a:moveTo>
                  <a:pt x="218" y="79"/>
                </a:moveTo>
                <a:cubicBezTo>
                  <a:pt x="146" y="79"/>
                  <a:pt x="146" y="79"/>
                  <a:pt x="146" y="79"/>
                </a:cubicBezTo>
                <a:cubicBezTo>
                  <a:pt x="146" y="100"/>
                  <a:pt x="146" y="100"/>
                  <a:pt x="146" y="100"/>
                </a:cubicBezTo>
                <a:cubicBezTo>
                  <a:pt x="218" y="100"/>
                  <a:pt x="218" y="100"/>
                  <a:pt x="218" y="100"/>
                </a:cubicBezTo>
                <a:lnTo>
                  <a:pt x="218" y="79"/>
                </a:lnTo>
                <a:close/>
                <a:moveTo>
                  <a:pt x="161" y="75"/>
                </a:moveTo>
                <a:cubicBezTo>
                  <a:pt x="233" y="75"/>
                  <a:pt x="233" y="75"/>
                  <a:pt x="233" y="75"/>
                </a:cubicBezTo>
                <a:cubicBezTo>
                  <a:pt x="233" y="53"/>
                  <a:pt x="233" y="53"/>
                  <a:pt x="233" y="53"/>
                </a:cubicBezTo>
                <a:cubicBezTo>
                  <a:pt x="161" y="53"/>
                  <a:pt x="161" y="53"/>
                  <a:pt x="161" y="53"/>
                </a:cubicBezTo>
                <a:lnTo>
                  <a:pt x="161" y="75"/>
                </a:lnTo>
                <a:close/>
                <a:moveTo>
                  <a:pt x="160" y="49"/>
                </a:moveTo>
                <a:cubicBezTo>
                  <a:pt x="232" y="49"/>
                  <a:pt x="232" y="49"/>
                  <a:pt x="232" y="49"/>
                </a:cubicBezTo>
                <a:cubicBezTo>
                  <a:pt x="232" y="28"/>
                  <a:pt x="232" y="28"/>
                  <a:pt x="232" y="28"/>
                </a:cubicBezTo>
                <a:cubicBezTo>
                  <a:pt x="160" y="28"/>
                  <a:pt x="160" y="28"/>
                  <a:pt x="160" y="28"/>
                </a:cubicBezTo>
                <a:lnTo>
                  <a:pt x="160" y="49"/>
                </a:lnTo>
                <a:close/>
                <a:moveTo>
                  <a:pt x="222" y="2"/>
                </a:moveTo>
                <a:cubicBezTo>
                  <a:pt x="149" y="2"/>
                  <a:pt x="149" y="2"/>
                  <a:pt x="149" y="2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222" y="24"/>
                  <a:pt x="222" y="24"/>
                  <a:pt x="222" y="24"/>
                </a:cubicBezTo>
                <a:lnTo>
                  <a:pt x="222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矩形: 圆角 1"/>
          <p:cNvSpPr/>
          <p:nvPr/>
        </p:nvSpPr>
        <p:spPr>
          <a:xfrm>
            <a:off x="307364" y="1848049"/>
            <a:ext cx="1868743" cy="7755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图书编号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7FF6BC0-1D34-0460-CA7D-6F934C2432F6}"/>
              </a:ext>
            </a:extLst>
          </p:cNvPr>
          <p:cNvSpPr/>
          <p:nvPr/>
        </p:nvSpPr>
        <p:spPr>
          <a:xfrm>
            <a:off x="6499767" y="3438355"/>
            <a:ext cx="1868743" cy="7755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图书书名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AA92097-DB97-678C-E74D-CECC9F5D8B11}"/>
              </a:ext>
            </a:extLst>
          </p:cNvPr>
          <p:cNvSpPr/>
          <p:nvPr/>
        </p:nvSpPr>
        <p:spPr>
          <a:xfrm>
            <a:off x="4420311" y="1796214"/>
            <a:ext cx="1868743" cy="7755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4A3641-F085-33D4-B9DB-D1722BDACD72}"/>
              </a:ext>
            </a:extLst>
          </p:cNvPr>
          <p:cNvSpPr txBox="1"/>
          <p:nvPr/>
        </p:nvSpPr>
        <p:spPr>
          <a:xfrm>
            <a:off x="2194152" y="2315808"/>
            <a:ext cx="46332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696B06A-0BAB-6F3C-A339-94433C9941DC}"/>
              </a:ext>
            </a:extLst>
          </p:cNvPr>
          <p:cNvSpPr/>
          <p:nvPr/>
        </p:nvSpPr>
        <p:spPr>
          <a:xfrm>
            <a:off x="6499767" y="1848049"/>
            <a:ext cx="1868743" cy="7755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出版社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3386314-E770-6B49-4861-444E548273F4}"/>
              </a:ext>
            </a:extLst>
          </p:cNvPr>
          <p:cNvSpPr/>
          <p:nvPr/>
        </p:nvSpPr>
        <p:spPr>
          <a:xfrm>
            <a:off x="271897" y="3463197"/>
            <a:ext cx="1868743" cy="7755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库存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688E7F6-8E14-60E6-7963-BB98B3FC8BB9}"/>
              </a:ext>
            </a:extLst>
          </p:cNvPr>
          <p:cNvSpPr/>
          <p:nvPr/>
        </p:nvSpPr>
        <p:spPr>
          <a:xfrm>
            <a:off x="2358295" y="1828974"/>
            <a:ext cx="1868743" cy="7755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读者编号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33CD820-6C00-BEF8-FA1A-2D3CE5FAA4CF}"/>
              </a:ext>
            </a:extLst>
          </p:cNvPr>
          <p:cNvSpPr/>
          <p:nvPr/>
        </p:nvSpPr>
        <p:spPr>
          <a:xfrm>
            <a:off x="2340855" y="3421214"/>
            <a:ext cx="1868743" cy="7755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读者姓名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E8C2C4E8-4E64-7AC0-3A9F-825B99C09F2B}"/>
              </a:ext>
            </a:extLst>
          </p:cNvPr>
          <p:cNvSpPr/>
          <p:nvPr/>
        </p:nvSpPr>
        <p:spPr>
          <a:xfrm>
            <a:off x="6499766" y="486835"/>
            <a:ext cx="1868743" cy="7755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C89E242-DD3E-0BC8-39E7-C08608FDF1DD}"/>
              </a:ext>
            </a:extLst>
          </p:cNvPr>
          <p:cNvSpPr/>
          <p:nvPr/>
        </p:nvSpPr>
        <p:spPr>
          <a:xfrm>
            <a:off x="4420311" y="3421214"/>
            <a:ext cx="1868743" cy="7755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最大可借阅量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C25276A-012F-DC2D-08E7-DD8FD74BCCA6}"/>
              </a:ext>
            </a:extLst>
          </p:cNvPr>
          <p:cNvSpPr/>
          <p:nvPr/>
        </p:nvSpPr>
        <p:spPr>
          <a:xfrm>
            <a:off x="2382352" y="526720"/>
            <a:ext cx="1868743" cy="7755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当前可借阅量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2" grpId="0" animBg="1"/>
      <p:bldP spid="17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36882" y="98364"/>
            <a:ext cx="214353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1"/>
                </a:solidFill>
              </a:rPr>
              <a:t>3.3 </a:t>
            </a:r>
            <a:r>
              <a:rPr lang="zh-CN" altLang="en-US" sz="2800" b="1" dirty="0">
                <a:solidFill>
                  <a:schemeClr val="accent1"/>
                </a:solidFill>
              </a:rPr>
              <a:t>模块设计</a:t>
            </a:r>
          </a:p>
        </p:txBody>
      </p:sp>
      <p:grpSp>
        <p:nvGrpSpPr>
          <p:cNvPr id="17" name="组合 1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GrpSpPr/>
          <p:nvPr/>
        </p:nvGrpSpPr>
        <p:grpSpPr>
          <a:xfrm>
            <a:off x="7103161" y="3765206"/>
            <a:ext cx="2515562" cy="2417444"/>
            <a:chOff x="608429" y="1427424"/>
            <a:chExt cx="2301885" cy="2301885"/>
          </a:xfrm>
        </p:grpSpPr>
        <p:sp>
          <p:nvSpPr>
            <p:cNvPr id="18" name="Oval 4"/>
            <p:cNvSpPr/>
            <p:nvPr/>
          </p:nvSpPr>
          <p:spPr>
            <a:xfrm>
              <a:off x="608429" y="1427424"/>
              <a:ext cx="2301885" cy="23018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5"/>
            <p:cNvSpPr/>
            <p:nvPr/>
          </p:nvSpPr>
          <p:spPr>
            <a:xfrm>
              <a:off x="857533" y="1676528"/>
              <a:ext cx="1803677" cy="180367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6"/>
            <p:cNvSpPr/>
            <p:nvPr/>
          </p:nvSpPr>
          <p:spPr>
            <a:xfrm>
              <a:off x="1070742" y="1889737"/>
              <a:ext cx="1377258" cy="1377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7"/>
            <p:cNvSpPr/>
            <p:nvPr/>
          </p:nvSpPr>
          <p:spPr>
            <a:xfrm>
              <a:off x="1298337" y="2117332"/>
              <a:ext cx="922068" cy="92206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8"/>
            <p:cNvSpPr/>
            <p:nvPr/>
          </p:nvSpPr>
          <p:spPr>
            <a:xfrm>
              <a:off x="1525493" y="2344488"/>
              <a:ext cx="467758" cy="4677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9"/>
            <p:cNvGrpSpPr/>
            <p:nvPr/>
          </p:nvGrpSpPr>
          <p:grpSpPr>
            <a:xfrm>
              <a:off x="1696047" y="1523792"/>
              <a:ext cx="1081283" cy="1143183"/>
              <a:chOff x="5954713" y="4703763"/>
              <a:chExt cx="887412" cy="938213"/>
            </a:xfrm>
          </p:grpSpPr>
          <p:sp>
            <p:nvSpPr>
              <p:cNvPr id="24" name="Freeform 187"/>
              <p:cNvSpPr/>
              <p:nvPr/>
            </p:nvSpPr>
            <p:spPr bwMode="auto">
              <a:xfrm>
                <a:off x="5954713" y="5513388"/>
                <a:ext cx="117475" cy="128588"/>
              </a:xfrm>
              <a:custGeom>
                <a:avLst/>
                <a:gdLst>
                  <a:gd name="T0" fmla="*/ 48 w 300"/>
                  <a:gd name="T1" fmla="*/ 289 h 322"/>
                  <a:gd name="T2" fmla="*/ 0 w 300"/>
                  <a:gd name="T3" fmla="*/ 322 h 322"/>
                  <a:gd name="T4" fmla="*/ 30 w 300"/>
                  <a:gd name="T5" fmla="*/ 270 h 322"/>
                  <a:gd name="T6" fmla="*/ 280 w 300"/>
                  <a:gd name="T7" fmla="*/ 0 h 322"/>
                  <a:gd name="T8" fmla="*/ 300 w 300"/>
                  <a:gd name="T9" fmla="*/ 18 h 322"/>
                  <a:gd name="T10" fmla="*/ 48 w 300"/>
                  <a:gd name="T11" fmla="*/ 28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0" h="322">
                    <a:moveTo>
                      <a:pt x="48" y="289"/>
                    </a:moveTo>
                    <a:lnTo>
                      <a:pt x="0" y="322"/>
                    </a:lnTo>
                    <a:lnTo>
                      <a:pt x="30" y="270"/>
                    </a:lnTo>
                    <a:lnTo>
                      <a:pt x="280" y="0"/>
                    </a:lnTo>
                    <a:lnTo>
                      <a:pt x="300" y="18"/>
                    </a:lnTo>
                    <a:lnTo>
                      <a:pt x="48" y="289"/>
                    </a:lnTo>
                    <a:close/>
                  </a:path>
                </a:pathLst>
              </a:custGeom>
              <a:solidFill>
                <a:srgbClr val="D5A4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5" name="Freeform 188"/>
              <p:cNvSpPr/>
              <p:nvPr/>
            </p:nvSpPr>
            <p:spPr bwMode="auto">
              <a:xfrm>
                <a:off x="5954713" y="5557838"/>
                <a:ext cx="82550" cy="84138"/>
              </a:xfrm>
              <a:custGeom>
                <a:avLst/>
                <a:gdLst>
                  <a:gd name="T0" fmla="*/ 0 w 209"/>
                  <a:gd name="T1" fmla="*/ 209 h 209"/>
                  <a:gd name="T2" fmla="*/ 8 w 209"/>
                  <a:gd name="T3" fmla="*/ 194 h 209"/>
                  <a:gd name="T4" fmla="*/ 43 w 209"/>
                  <a:gd name="T5" fmla="*/ 171 h 209"/>
                  <a:gd name="T6" fmla="*/ 201 w 209"/>
                  <a:gd name="T7" fmla="*/ 0 h 209"/>
                  <a:gd name="T8" fmla="*/ 204 w 209"/>
                  <a:gd name="T9" fmla="*/ 3 h 209"/>
                  <a:gd name="T10" fmla="*/ 209 w 209"/>
                  <a:gd name="T11" fmla="*/ 4 h 209"/>
                  <a:gd name="T12" fmla="*/ 48 w 209"/>
                  <a:gd name="T13" fmla="*/ 176 h 209"/>
                  <a:gd name="T14" fmla="*/ 0 w 209"/>
                  <a:gd name="T15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9" h="209">
                    <a:moveTo>
                      <a:pt x="0" y="209"/>
                    </a:moveTo>
                    <a:lnTo>
                      <a:pt x="8" y="194"/>
                    </a:lnTo>
                    <a:lnTo>
                      <a:pt x="43" y="171"/>
                    </a:lnTo>
                    <a:lnTo>
                      <a:pt x="201" y="0"/>
                    </a:lnTo>
                    <a:lnTo>
                      <a:pt x="204" y="3"/>
                    </a:lnTo>
                    <a:lnTo>
                      <a:pt x="209" y="4"/>
                    </a:lnTo>
                    <a:lnTo>
                      <a:pt x="48" y="176"/>
                    </a:lnTo>
                    <a:lnTo>
                      <a:pt x="0" y="209"/>
                    </a:lnTo>
                    <a:close/>
                  </a:path>
                </a:pathLst>
              </a:custGeom>
              <a:solidFill>
                <a:srgbClr val="BE93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6" name="Freeform 189"/>
              <p:cNvSpPr/>
              <p:nvPr/>
            </p:nvSpPr>
            <p:spPr bwMode="auto">
              <a:xfrm>
                <a:off x="6037263" y="5554663"/>
                <a:ext cx="4763" cy="4763"/>
              </a:xfrm>
              <a:custGeom>
                <a:avLst/>
                <a:gdLst>
                  <a:gd name="T0" fmla="*/ 0 w 12"/>
                  <a:gd name="T1" fmla="*/ 13 h 13"/>
                  <a:gd name="T2" fmla="*/ 0 w 12"/>
                  <a:gd name="T3" fmla="*/ 13 h 13"/>
                  <a:gd name="T4" fmla="*/ 12 w 12"/>
                  <a:gd name="T5" fmla="*/ 0 h 13"/>
                  <a:gd name="T6" fmla="*/ 12 w 12"/>
                  <a:gd name="T7" fmla="*/ 0 h 13"/>
                  <a:gd name="T8" fmla="*/ 0 w 12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0" y="13"/>
                    </a:moveTo>
                    <a:lnTo>
                      <a:pt x="0" y="13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CDCC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7" name="Freeform 190"/>
              <p:cNvSpPr/>
              <p:nvPr/>
            </p:nvSpPr>
            <p:spPr bwMode="auto">
              <a:xfrm>
                <a:off x="6029325" y="5548313"/>
                <a:ext cx="9525" cy="9525"/>
              </a:xfrm>
              <a:custGeom>
                <a:avLst/>
                <a:gdLst>
                  <a:gd name="T0" fmla="*/ 11 w 24"/>
                  <a:gd name="T1" fmla="*/ 27 h 27"/>
                  <a:gd name="T2" fmla="*/ 2 w 24"/>
                  <a:gd name="T3" fmla="*/ 20 h 27"/>
                  <a:gd name="T4" fmla="*/ 0 w 24"/>
                  <a:gd name="T5" fmla="*/ 11 h 27"/>
                  <a:gd name="T6" fmla="*/ 11 w 24"/>
                  <a:gd name="T7" fmla="*/ 0 h 27"/>
                  <a:gd name="T8" fmla="*/ 15 w 24"/>
                  <a:gd name="T9" fmla="*/ 5 h 27"/>
                  <a:gd name="T10" fmla="*/ 20 w 24"/>
                  <a:gd name="T11" fmla="*/ 9 h 27"/>
                  <a:gd name="T12" fmla="*/ 22 w 24"/>
                  <a:gd name="T13" fmla="*/ 11 h 27"/>
                  <a:gd name="T14" fmla="*/ 24 w 24"/>
                  <a:gd name="T15" fmla="*/ 13 h 27"/>
                  <a:gd name="T16" fmla="*/ 11 w 24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7">
                    <a:moveTo>
                      <a:pt x="11" y="27"/>
                    </a:moveTo>
                    <a:lnTo>
                      <a:pt x="2" y="20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15" y="5"/>
                    </a:lnTo>
                    <a:lnTo>
                      <a:pt x="20" y="9"/>
                    </a:lnTo>
                    <a:lnTo>
                      <a:pt x="22" y="11"/>
                    </a:lnTo>
                    <a:lnTo>
                      <a:pt x="24" y="13"/>
                    </a:lnTo>
                    <a:lnTo>
                      <a:pt x="11" y="27"/>
                    </a:lnTo>
                    <a:close/>
                  </a:path>
                </a:pathLst>
              </a:custGeom>
              <a:solidFill>
                <a:srgbClr val="A88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8" name="Freeform 191"/>
              <p:cNvSpPr/>
              <p:nvPr/>
            </p:nvSpPr>
            <p:spPr bwMode="auto">
              <a:xfrm>
                <a:off x="6034088" y="5553075"/>
                <a:ext cx="7938" cy="6350"/>
              </a:xfrm>
              <a:custGeom>
                <a:avLst/>
                <a:gdLst>
                  <a:gd name="T0" fmla="*/ 8 w 20"/>
                  <a:gd name="T1" fmla="*/ 18 h 18"/>
                  <a:gd name="T2" fmla="*/ 3 w 20"/>
                  <a:gd name="T3" fmla="*/ 17 h 18"/>
                  <a:gd name="T4" fmla="*/ 0 w 20"/>
                  <a:gd name="T5" fmla="*/ 14 h 18"/>
                  <a:gd name="T6" fmla="*/ 13 w 20"/>
                  <a:gd name="T7" fmla="*/ 0 h 18"/>
                  <a:gd name="T8" fmla="*/ 17 w 20"/>
                  <a:gd name="T9" fmla="*/ 2 h 18"/>
                  <a:gd name="T10" fmla="*/ 20 w 20"/>
                  <a:gd name="T11" fmla="*/ 5 h 18"/>
                  <a:gd name="T12" fmla="*/ 8 w 20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8">
                    <a:moveTo>
                      <a:pt x="8" y="18"/>
                    </a:moveTo>
                    <a:lnTo>
                      <a:pt x="3" y="17"/>
                    </a:lnTo>
                    <a:lnTo>
                      <a:pt x="0" y="14"/>
                    </a:lnTo>
                    <a:lnTo>
                      <a:pt x="13" y="0"/>
                    </a:lnTo>
                    <a:lnTo>
                      <a:pt x="17" y="2"/>
                    </a:lnTo>
                    <a:lnTo>
                      <a:pt x="20" y="5"/>
                    </a:lnTo>
                    <a:lnTo>
                      <a:pt x="8" y="18"/>
                    </a:lnTo>
                    <a:close/>
                  </a:path>
                </a:pathLst>
              </a:custGeom>
              <a:solidFill>
                <a:srgbClr val="9574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9" name="Freeform 192"/>
              <p:cNvSpPr/>
              <p:nvPr/>
            </p:nvSpPr>
            <p:spPr bwMode="auto">
              <a:xfrm>
                <a:off x="6486525" y="4799013"/>
                <a:ext cx="355600" cy="274638"/>
              </a:xfrm>
              <a:custGeom>
                <a:avLst/>
                <a:gdLst>
                  <a:gd name="T0" fmla="*/ 591 w 893"/>
                  <a:gd name="T1" fmla="*/ 59 h 692"/>
                  <a:gd name="T2" fmla="*/ 616 w 893"/>
                  <a:gd name="T3" fmla="*/ 38 h 692"/>
                  <a:gd name="T4" fmla="*/ 665 w 893"/>
                  <a:gd name="T5" fmla="*/ 11 h 692"/>
                  <a:gd name="T6" fmla="*/ 713 w 893"/>
                  <a:gd name="T7" fmla="*/ 0 h 692"/>
                  <a:gd name="T8" fmla="*/ 757 w 893"/>
                  <a:gd name="T9" fmla="*/ 4 h 692"/>
                  <a:gd name="T10" fmla="*/ 796 w 893"/>
                  <a:gd name="T11" fmla="*/ 18 h 692"/>
                  <a:gd name="T12" fmla="*/ 831 w 893"/>
                  <a:gd name="T13" fmla="*/ 40 h 692"/>
                  <a:gd name="T14" fmla="*/ 858 w 893"/>
                  <a:gd name="T15" fmla="*/ 68 h 692"/>
                  <a:gd name="T16" fmla="*/ 878 w 893"/>
                  <a:gd name="T17" fmla="*/ 98 h 692"/>
                  <a:gd name="T18" fmla="*/ 884 w 893"/>
                  <a:gd name="T19" fmla="*/ 113 h 692"/>
                  <a:gd name="T20" fmla="*/ 893 w 893"/>
                  <a:gd name="T21" fmla="*/ 143 h 692"/>
                  <a:gd name="T22" fmla="*/ 893 w 893"/>
                  <a:gd name="T23" fmla="*/ 202 h 692"/>
                  <a:gd name="T24" fmla="*/ 876 w 893"/>
                  <a:gd name="T25" fmla="*/ 258 h 692"/>
                  <a:gd name="T26" fmla="*/ 852 w 893"/>
                  <a:gd name="T27" fmla="*/ 310 h 692"/>
                  <a:gd name="T28" fmla="*/ 839 w 893"/>
                  <a:gd name="T29" fmla="*/ 333 h 692"/>
                  <a:gd name="T30" fmla="*/ 819 w 893"/>
                  <a:gd name="T31" fmla="*/ 361 h 692"/>
                  <a:gd name="T32" fmla="*/ 774 w 893"/>
                  <a:gd name="T33" fmla="*/ 409 h 692"/>
                  <a:gd name="T34" fmla="*/ 692 w 893"/>
                  <a:gd name="T35" fmla="*/ 466 h 692"/>
                  <a:gd name="T36" fmla="*/ 635 w 893"/>
                  <a:gd name="T37" fmla="*/ 493 h 692"/>
                  <a:gd name="T38" fmla="*/ 579 w 893"/>
                  <a:gd name="T39" fmla="*/ 517 h 692"/>
                  <a:gd name="T40" fmla="*/ 420 w 893"/>
                  <a:gd name="T41" fmla="*/ 573 h 692"/>
                  <a:gd name="T42" fmla="*/ 143 w 893"/>
                  <a:gd name="T43" fmla="*/ 655 h 692"/>
                  <a:gd name="T44" fmla="*/ 0 w 893"/>
                  <a:gd name="T45" fmla="*/ 692 h 692"/>
                  <a:gd name="T46" fmla="*/ 591 w 893"/>
                  <a:gd name="T47" fmla="*/ 59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93" h="692">
                    <a:moveTo>
                      <a:pt x="591" y="59"/>
                    </a:moveTo>
                    <a:lnTo>
                      <a:pt x="616" y="38"/>
                    </a:lnTo>
                    <a:lnTo>
                      <a:pt x="665" y="11"/>
                    </a:lnTo>
                    <a:lnTo>
                      <a:pt x="713" y="0"/>
                    </a:lnTo>
                    <a:lnTo>
                      <a:pt x="757" y="4"/>
                    </a:lnTo>
                    <a:lnTo>
                      <a:pt x="796" y="18"/>
                    </a:lnTo>
                    <a:lnTo>
                      <a:pt x="831" y="40"/>
                    </a:lnTo>
                    <a:lnTo>
                      <a:pt x="858" y="68"/>
                    </a:lnTo>
                    <a:lnTo>
                      <a:pt x="878" y="98"/>
                    </a:lnTo>
                    <a:lnTo>
                      <a:pt x="884" y="113"/>
                    </a:lnTo>
                    <a:lnTo>
                      <a:pt x="893" y="143"/>
                    </a:lnTo>
                    <a:lnTo>
                      <a:pt x="893" y="202"/>
                    </a:lnTo>
                    <a:lnTo>
                      <a:pt x="876" y="258"/>
                    </a:lnTo>
                    <a:lnTo>
                      <a:pt x="852" y="310"/>
                    </a:lnTo>
                    <a:lnTo>
                      <a:pt x="839" y="333"/>
                    </a:lnTo>
                    <a:lnTo>
                      <a:pt x="819" y="361"/>
                    </a:lnTo>
                    <a:lnTo>
                      <a:pt x="774" y="409"/>
                    </a:lnTo>
                    <a:lnTo>
                      <a:pt x="692" y="466"/>
                    </a:lnTo>
                    <a:lnTo>
                      <a:pt x="635" y="493"/>
                    </a:lnTo>
                    <a:lnTo>
                      <a:pt x="579" y="517"/>
                    </a:lnTo>
                    <a:lnTo>
                      <a:pt x="420" y="573"/>
                    </a:lnTo>
                    <a:lnTo>
                      <a:pt x="143" y="655"/>
                    </a:lnTo>
                    <a:lnTo>
                      <a:pt x="0" y="692"/>
                    </a:lnTo>
                    <a:lnTo>
                      <a:pt x="591" y="59"/>
                    </a:lnTo>
                    <a:close/>
                  </a:path>
                </a:pathLst>
              </a:custGeom>
              <a:solidFill>
                <a:srgbClr val="283F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0" name="Freeform 193"/>
              <p:cNvSpPr/>
              <p:nvPr/>
            </p:nvSpPr>
            <p:spPr bwMode="auto">
              <a:xfrm>
                <a:off x="6486525" y="4789488"/>
                <a:ext cx="320675" cy="284163"/>
              </a:xfrm>
              <a:custGeom>
                <a:avLst/>
                <a:gdLst>
                  <a:gd name="T0" fmla="*/ 591 w 809"/>
                  <a:gd name="T1" fmla="*/ 79 h 712"/>
                  <a:gd name="T2" fmla="*/ 614 w 809"/>
                  <a:gd name="T3" fmla="*/ 57 h 712"/>
                  <a:gd name="T4" fmla="*/ 658 w 809"/>
                  <a:gd name="T5" fmla="*/ 24 h 712"/>
                  <a:gd name="T6" fmla="*/ 697 w 809"/>
                  <a:gd name="T7" fmla="*/ 6 h 712"/>
                  <a:gd name="T8" fmla="*/ 731 w 809"/>
                  <a:gd name="T9" fmla="*/ 0 h 712"/>
                  <a:gd name="T10" fmla="*/ 760 w 809"/>
                  <a:gd name="T11" fmla="*/ 3 h 712"/>
                  <a:gd name="T12" fmla="*/ 782 w 809"/>
                  <a:gd name="T13" fmla="*/ 14 h 712"/>
                  <a:gd name="T14" fmla="*/ 797 w 809"/>
                  <a:gd name="T15" fmla="*/ 31 h 712"/>
                  <a:gd name="T16" fmla="*/ 806 w 809"/>
                  <a:gd name="T17" fmla="*/ 50 h 712"/>
                  <a:gd name="T18" fmla="*/ 808 w 809"/>
                  <a:gd name="T19" fmla="*/ 62 h 712"/>
                  <a:gd name="T20" fmla="*/ 809 w 809"/>
                  <a:gd name="T21" fmla="*/ 84 h 712"/>
                  <a:gd name="T22" fmla="*/ 796 w 809"/>
                  <a:gd name="T23" fmla="*/ 132 h 712"/>
                  <a:gd name="T24" fmla="*/ 758 w 809"/>
                  <a:gd name="T25" fmla="*/ 206 h 712"/>
                  <a:gd name="T26" fmla="*/ 727 w 809"/>
                  <a:gd name="T27" fmla="*/ 250 h 712"/>
                  <a:gd name="T28" fmla="*/ 706 w 809"/>
                  <a:gd name="T29" fmla="*/ 276 h 712"/>
                  <a:gd name="T30" fmla="*/ 661 w 809"/>
                  <a:gd name="T31" fmla="*/ 324 h 712"/>
                  <a:gd name="T32" fmla="*/ 586 w 809"/>
                  <a:gd name="T33" fmla="*/ 386 h 712"/>
                  <a:gd name="T34" fmla="*/ 535 w 809"/>
                  <a:gd name="T35" fmla="*/ 421 h 712"/>
                  <a:gd name="T36" fmla="*/ 487 w 809"/>
                  <a:gd name="T37" fmla="*/ 452 h 712"/>
                  <a:gd name="T38" fmla="*/ 353 w 809"/>
                  <a:gd name="T39" fmla="*/ 530 h 712"/>
                  <a:gd name="T40" fmla="*/ 119 w 809"/>
                  <a:gd name="T41" fmla="*/ 653 h 712"/>
                  <a:gd name="T42" fmla="*/ 0 w 809"/>
                  <a:gd name="T43" fmla="*/ 712 h 712"/>
                  <a:gd name="T44" fmla="*/ 591 w 809"/>
                  <a:gd name="T45" fmla="*/ 79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9" h="712">
                    <a:moveTo>
                      <a:pt x="591" y="79"/>
                    </a:moveTo>
                    <a:lnTo>
                      <a:pt x="614" y="57"/>
                    </a:lnTo>
                    <a:lnTo>
                      <a:pt x="658" y="24"/>
                    </a:lnTo>
                    <a:lnTo>
                      <a:pt x="697" y="6"/>
                    </a:lnTo>
                    <a:lnTo>
                      <a:pt x="731" y="0"/>
                    </a:lnTo>
                    <a:lnTo>
                      <a:pt x="760" y="3"/>
                    </a:lnTo>
                    <a:lnTo>
                      <a:pt x="782" y="14"/>
                    </a:lnTo>
                    <a:lnTo>
                      <a:pt x="797" y="31"/>
                    </a:lnTo>
                    <a:lnTo>
                      <a:pt x="806" y="50"/>
                    </a:lnTo>
                    <a:lnTo>
                      <a:pt x="808" y="62"/>
                    </a:lnTo>
                    <a:lnTo>
                      <a:pt x="809" y="84"/>
                    </a:lnTo>
                    <a:lnTo>
                      <a:pt x="796" y="132"/>
                    </a:lnTo>
                    <a:lnTo>
                      <a:pt x="758" y="206"/>
                    </a:lnTo>
                    <a:lnTo>
                      <a:pt x="727" y="250"/>
                    </a:lnTo>
                    <a:lnTo>
                      <a:pt x="706" y="276"/>
                    </a:lnTo>
                    <a:lnTo>
                      <a:pt x="661" y="324"/>
                    </a:lnTo>
                    <a:lnTo>
                      <a:pt x="586" y="386"/>
                    </a:lnTo>
                    <a:lnTo>
                      <a:pt x="535" y="421"/>
                    </a:lnTo>
                    <a:lnTo>
                      <a:pt x="487" y="452"/>
                    </a:lnTo>
                    <a:lnTo>
                      <a:pt x="353" y="530"/>
                    </a:lnTo>
                    <a:lnTo>
                      <a:pt x="119" y="653"/>
                    </a:lnTo>
                    <a:lnTo>
                      <a:pt x="0" y="712"/>
                    </a:lnTo>
                    <a:lnTo>
                      <a:pt x="591" y="79"/>
                    </a:lnTo>
                    <a:close/>
                  </a:path>
                </a:pathLst>
              </a:custGeom>
              <a:solidFill>
                <a:srgbClr val="2430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1" name="Freeform 194"/>
              <p:cNvSpPr/>
              <p:nvPr/>
            </p:nvSpPr>
            <p:spPr bwMode="auto">
              <a:xfrm>
                <a:off x="6486525" y="4797425"/>
                <a:ext cx="320675" cy="276225"/>
              </a:xfrm>
              <a:custGeom>
                <a:avLst/>
                <a:gdLst>
                  <a:gd name="T0" fmla="*/ 727 w 809"/>
                  <a:gd name="T1" fmla="*/ 234 h 696"/>
                  <a:gd name="T2" fmla="*/ 758 w 809"/>
                  <a:gd name="T3" fmla="*/ 190 h 696"/>
                  <a:gd name="T4" fmla="*/ 796 w 809"/>
                  <a:gd name="T5" fmla="*/ 116 h 696"/>
                  <a:gd name="T6" fmla="*/ 809 w 809"/>
                  <a:gd name="T7" fmla="*/ 68 h 696"/>
                  <a:gd name="T8" fmla="*/ 808 w 809"/>
                  <a:gd name="T9" fmla="*/ 46 h 696"/>
                  <a:gd name="T10" fmla="*/ 805 w 809"/>
                  <a:gd name="T11" fmla="*/ 33 h 696"/>
                  <a:gd name="T12" fmla="*/ 793 w 809"/>
                  <a:gd name="T13" fmla="*/ 9 h 696"/>
                  <a:gd name="T14" fmla="*/ 783 w 809"/>
                  <a:gd name="T15" fmla="*/ 0 h 696"/>
                  <a:gd name="T16" fmla="*/ 791 w 809"/>
                  <a:gd name="T17" fmla="*/ 9 h 696"/>
                  <a:gd name="T18" fmla="*/ 800 w 809"/>
                  <a:gd name="T19" fmla="*/ 29 h 696"/>
                  <a:gd name="T20" fmla="*/ 801 w 809"/>
                  <a:gd name="T21" fmla="*/ 39 h 696"/>
                  <a:gd name="T22" fmla="*/ 802 w 809"/>
                  <a:gd name="T23" fmla="*/ 61 h 696"/>
                  <a:gd name="T24" fmla="*/ 789 w 809"/>
                  <a:gd name="T25" fmla="*/ 109 h 696"/>
                  <a:gd name="T26" fmla="*/ 752 w 809"/>
                  <a:gd name="T27" fmla="*/ 183 h 696"/>
                  <a:gd name="T28" fmla="*/ 719 w 809"/>
                  <a:gd name="T29" fmla="*/ 227 h 696"/>
                  <a:gd name="T30" fmla="*/ 700 w 809"/>
                  <a:gd name="T31" fmla="*/ 253 h 696"/>
                  <a:gd name="T32" fmla="*/ 655 w 809"/>
                  <a:gd name="T33" fmla="*/ 301 h 696"/>
                  <a:gd name="T34" fmla="*/ 579 w 809"/>
                  <a:gd name="T35" fmla="*/ 363 h 696"/>
                  <a:gd name="T36" fmla="*/ 529 w 809"/>
                  <a:gd name="T37" fmla="*/ 398 h 696"/>
                  <a:gd name="T38" fmla="*/ 429 w 809"/>
                  <a:gd name="T39" fmla="*/ 461 h 696"/>
                  <a:gd name="T40" fmla="*/ 139 w 809"/>
                  <a:gd name="T41" fmla="*/ 617 h 696"/>
                  <a:gd name="T42" fmla="*/ 17 w 809"/>
                  <a:gd name="T43" fmla="*/ 678 h 696"/>
                  <a:gd name="T44" fmla="*/ 0 w 809"/>
                  <a:gd name="T45" fmla="*/ 696 h 696"/>
                  <a:gd name="T46" fmla="*/ 119 w 809"/>
                  <a:gd name="T47" fmla="*/ 637 h 696"/>
                  <a:gd name="T48" fmla="*/ 351 w 809"/>
                  <a:gd name="T49" fmla="*/ 514 h 696"/>
                  <a:gd name="T50" fmla="*/ 487 w 809"/>
                  <a:gd name="T51" fmla="*/ 436 h 696"/>
                  <a:gd name="T52" fmla="*/ 535 w 809"/>
                  <a:gd name="T53" fmla="*/ 405 h 696"/>
                  <a:gd name="T54" fmla="*/ 586 w 809"/>
                  <a:gd name="T55" fmla="*/ 370 h 696"/>
                  <a:gd name="T56" fmla="*/ 661 w 809"/>
                  <a:gd name="T57" fmla="*/ 308 h 696"/>
                  <a:gd name="T58" fmla="*/ 706 w 809"/>
                  <a:gd name="T59" fmla="*/ 260 h 696"/>
                  <a:gd name="T60" fmla="*/ 727 w 809"/>
                  <a:gd name="T61" fmla="*/ 234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09" h="696">
                    <a:moveTo>
                      <a:pt x="727" y="234"/>
                    </a:moveTo>
                    <a:lnTo>
                      <a:pt x="758" y="190"/>
                    </a:lnTo>
                    <a:lnTo>
                      <a:pt x="796" y="116"/>
                    </a:lnTo>
                    <a:lnTo>
                      <a:pt x="809" y="68"/>
                    </a:lnTo>
                    <a:lnTo>
                      <a:pt x="808" y="46"/>
                    </a:lnTo>
                    <a:lnTo>
                      <a:pt x="805" y="33"/>
                    </a:lnTo>
                    <a:lnTo>
                      <a:pt x="793" y="9"/>
                    </a:lnTo>
                    <a:lnTo>
                      <a:pt x="783" y="0"/>
                    </a:lnTo>
                    <a:lnTo>
                      <a:pt x="791" y="9"/>
                    </a:lnTo>
                    <a:lnTo>
                      <a:pt x="800" y="29"/>
                    </a:lnTo>
                    <a:lnTo>
                      <a:pt x="801" y="39"/>
                    </a:lnTo>
                    <a:lnTo>
                      <a:pt x="802" y="61"/>
                    </a:lnTo>
                    <a:lnTo>
                      <a:pt x="789" y="109"/>
                    </a:lnTo>
                    <a:lnTo>
                      <a:pt x="752" y="183"/>
                    </a:lnTo>
                    <a:lnTo>
                      <a:pt x="719" y="227"/>
                    </a:lnTo>
                    <a:lnTo>
                      <a:pt x="700" y="253"/>
                    </a:lnTo>
                    <a:lnTo>
                      <a:pt x="655" y="301"/>
                    </a:lnTo>
                    <a:lnTo>
                      <a:pt x="579" y="363"/>
                    </a:lnTo>
                    <a:lnTo>
                      <a:pt x="529" y="398"/>
                    </a:lnTo>
                    <a:lnTo>
                      <a:pt x="429" y="461"/>
                    </a:lnTo>
                    <a:lnTo>
                      <a:pt x="139" y="617"/>
                    </a:lnTo>
                    <a:lnTo>
                      <a:pt x="17" y="678"/>
                    </a:lnTo>
                    <a:lnTo>
                      <a:pt x="0" y="696"/>
                    </a:lnTo>
                    <a:lnTo>
                      <a:pt x="119" y="637"/>
                    </a:lnTo>
                    <a:lnTo>
                      <a:pt x="351" y="514"/>
                    </a:lnTo>
                    <a:lnTo>
                      <a:pt x="487" y="436"/>
                    </a:lnTo>
                    <a:lnTo>
                      <a:pt x="535" y="405"/>
                    </a:lnTo>
                    <a:lnTo>
                      <a:pt x="586" y="370"/>
                    </a:lnTo>
                    <a:lnTo>
                      <a:pt x="661" y="308"/>
                    </a:lnTo>
                    <a:lnTo>
                      <a:pt x="706" y="260"/>
                    </a:lnTo>
                    <a:lnTo>
                      <a:pt x="727" y="234"/>
                    </a:lnTo>
                    <a:close/>
                  </a:path>
                </a:pathLst>
              </a:custGeom>
              <a:solidFill>
                <a:srgbClr val="304B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" name="Freeform 195"/>
              <p:cNvSpPr/>
              <p:nvPr/>
            </p:nvSpPr>
            <p:spPr bwMode="auto">
              <a:xfrm>
                <a:off x="6486525" y="4727575"/>
                <a:ext cx="269875" cy="346075"/>
              </a:xfrm>
              <a:custGeom>
                <a:avLst/>
                <a:gdLst>
                  <a:gd name="T0" fmla="*/ 608 w 681"/>
                  <a:gd name="T1" fmla="*/ 219 h 872"/>
                  <a:gd name="T2" fmla="*/ 630 w 681"/>
                  <a:gd name="T3" fmla="*/ 193 h 872"/>
                  <a:gd name="T4" fmla="*/ 660 w 681"/>
                  <a:gd name="T5" fmla="*/ 145 h 872"/>
                  <a:gd name="T6" fmla="*/ 675 w 681"/>
                  <a:gd name="T7" fmla="*/ 105 h 872"/>
                  <a:gd name="T8" fmla="*/ 681 w 681"/>
                  <a:gd name="T9" fmla="*/ 71 h 872"/>
                  <a:gd name="T10" fmla="*/ 675 w 681"/>
                  <a:gd name="T11" fmla="*/ 43 h 872"/>
                  <a:gd name="T12" fmla="*/ 664 w 681"/>
                  <a:gd name="T13" fmla="*/ 22 h 872"/>
                  <a:gd name="T14" fmla="*/ 647 w 681"/>
                  <a:gd name="T15" fmla="*/ 8 h 872"/>
                  <a:gd name="T16" fmla="*/ 626 w 681"/>
                  <a:gd name="T17" fmla="*/ 1 h 872"/>
                  <a:gd name="T18" fmla="*/ 616 w 681"/>
                  <a:gd name="T19" fmla="*/ 0 h 872"/>
                  <a:gd name="T20" fmla="*/ 594 w 681"/>
                  <a:gd name="T21" fmla="*/ 1 h 872"/>
                  <a:gd name="T22" fmla="*/ 546 w 681"/>
                  <a:gd name="T23" fmla="*/ 20 h 872"/>
                  <a:gd name="T24" fmla="*/ 473 w 681"/>
                  <a:gd name="T25" fmla="*/ 65 h 872"/>
                  <a:gd name="T26" fmla="*/ 432 w 681"/>
                  <a:gd name="T27" fmla="*/ 100 h 872"/>
                  <a:gd name="T28" fmla="*/ 406 w 681"/>
                  <a:gd name="T29" fmla="*/ 123 h 872"/>
                  <a:gd name="T30" fmla="*/ 360 w 681"/>
                  <a:gd name="T31" fmla="*/ 173 h 872"/>
                  <a:gd name="T32" fmla="*/ 301 w 681"/>
                  <a:gd name="T33" fmla="*/ 254 h 872"/>
                  <a:gd name="T34" fmla="*/ 268 w 681"/>
                  <a:gd name="T35" fmla="*/ 307 h 872"/>
                  <a:gd name="T36" fmla="*/ 240 w 681"/>
                  <a:gd name="T37" fmla="*/ 359 h 872"/>
                  <a:gd name="T38" fmla="*/ 169 w 681"/>
                  <a:gd name="T39" fmla="*/ 503 h 872"/>
                  <a:gd name="T40" fmla="*/ 54 w 681"/>
                  <a:gd name="T41" fmla="*/ 748 h 872"/>
                  <a:gd name="T42" fmla="*/ 0 w 681"/>
                  <a:gd name="T43" fmla="*/ 872 h 872"/>
                  <a:gd name="T44" fmla="*/ 608 w 681"/>
                  <a:gd name="T45" fmla="*/ 219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1" h="872">
                    <a:moveTo>
                      <a:pt x="608" y="219"/>
                    </a:moveTo>
                    <a:lnTo>
                      <a:pt x="630" y="193"/>
                    </a:lnTo>
                    <a:lnTo>
                      <a:pt x="660" y="145"/>
                    </a:lnTo>
                    <a:lnTo>
                      <a:pt x="675" y="105"/>
                    </a:lnTo>
                    <a:lnTo>
                      <a:pt x="681" y="71"/>
                    </a:lnTo>
                    <a:lnTo>
                      <a:pt x="675" y="43"/>
                    </a:lnTo>
                    <a:lnTo>
                      <a:pt x="664" y="22"/>
                    </a:lnTo>
                    <a:lnTo>
                      <a:pt x="647" y="8"/>
                    </a:lnTo>
                    <a:lnTo>
                      <a:pt x="626" y="1"/>
                    </a:lnTo>
                    <a:lnTo>
                      <a:pt x="616" y="0"/>
                    </a:lnTo>
                    <a:lnTo>
                      <a:pt x="594" y="1"/>
                    </a:lnTo>
                    <a:lnTo>
                      <a:pt x="546" y="20"/>
                    </a:lnTo>
                    <a:lnTo>
                      <a:pt x="473" y="65"/>
                    </a:lnTo>
                    <a:lnTo>
                      <a:pt x="432" y="100"/>
                    </a:lnTo>
                    <a:lnTo>
                      <a:pt x="406" y="123"/>
                    </a:lnTo>
                    <a:lnTo>
                      <a:pt x="360" y="173"/>
                    </a:lnTo>
                    <a:lnTo>
                      <a:pt x="301" y="254"/>
                    </a:lnTo>
                    <a:lnTo>
                      <a:pt x="268" y="307"/>
                    </a:lnTo>
                    <a:lnTo>
                      <a:pt x="240" y="359"/>
                    </a:lnTo>
                    <a:lnTo>
                      <a:pt x="169" y="503"/>
                    </a:lnTo>
                    <a:lnTo>
                      <a:pt x="54" y="748"/>
                    </a:lnTo>
                    <a:lnTo>
                      <a:pt x="0" y="872"/>
                    </a:lnTo>
                    <a:lnTo>
                      <a:pt x="608" y="219"/>
                    </a:lnTo>
                    <a:close/>
                  </a:path>
                </a:pathLst>
              </a:custGeom>
              <a:solidFill>
                <a:srgbClr val="455F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" name="Freeform 196"/>
              <p:cNvSpPr/>
              <p:nvPr/>
            </p:nvSpPr>
            <p:spPr bwMode="auto">
              <a:xfrm>
                <a:off x="6486525" y="4703763"/>
                <a:ext cx="254000" cy="369888"/>
              </a:xfrm>
              <a:custGeom>
                <a:avLst/>
                <a:gdLst>
                  <a:gd name="T0" fmla="*/ 591 w 639"/>
                  <a:gd name="T1" fmla="*/ 296 h 929"/>
                  <a:gd name="T2" fmla="*/ 609 w 639"/>
                  <a:gd name="T3" fmla="*/ 268 h 929"/>
                  <a:gd name="T4" fmla="*/ 633 w 639"/>
                  <a:gd name="T5" fmla="*/ 218 h 929"/>
                  <a:gd name="T6" fmla="*/ 639 w 639"/>
                  <a:gd name="T7" fmla="*/ 170 h 929"/>
                  <a:gd name="T8" fmla="*/ 633 w 639"/>
                  <a:gd name="T9" fmla="*/ 126 h 929"/>
                  <a:gd name="T10" fmla="*/ 616 w 639"/>
                  <a:gd name="T11" fmla="*/ 87 h 929"/>
                  <a:gd name="T12" fmla="*/ 591 w 639"/>
                  <a:gd name="T13" fmla="*/ 55 h 929"/>
                  <a:gd name="T14" fmla="*/ 563 w 639"/>
                  <a:gd name="T15" fmla="*/ 30 h 929"/>
                  <a:gd name="T16" fmla="*/ 531 w 639"/>
                  <a:gd name="T17" fmla="*/ 12 h 929"/>
                  <a:gd name="T18" fmla="*/ 516 w 639"/>
                  <a:gd name="T19" fmla="*/ 7 h 929"/>
                  <a:gd name="T20" fmla="*/ 485 w 639"/>
                  <a:gd name="T21" fmla="*/ 0 h 929"/>
                  <a:gd name="T22" fmla="*/ 426 w 639"/>
                  <a:gd name="T23" fmla="*/ 4 h 929"/>
                  <a:gd name="T24" fmla="*/ 371 w 639"/>
                  <a:gd name="T25" fmla="*/ 25 h 929"/>
                  <a:gd name="T26" fmla="*/ 320 w 639"/>
                  <a:gd name="T27" fmla="*/ 53 h 929"/>
                  <a:gd name="T28" fmla="*/ 298 w 639"/>
                  <a:gd name="T29" fmla="*/ 69 h 929"/>
                  <a:gd name="T30" fmla="*/ 272 w 639"/>
                  <a:gd name="T31" fmla="*/ 88 h 929"/>
                  <a:gd name="T32" fmla="*/ 228 w 639"/>
                  <a:gd name="T33" fmla="*/ 137 h 929"/>
                  <a:gd name="T34" fmla="*/ 178 w 639"/>
                  <a:gd name="T35" fmla="*/ 223 h 929"/>
                  <a:gd name="T36" fmla="*/ 154 w 639"/>
                  <a:gd name="T37" fmla="*/ 281 h 929"/>
                  <a:gd name="T38" fmla="*/ 134 w 639"/>
                  <a:gd name="T39" fmla="*/ 340 h 929"/>
                  <a:gd name="T40" fmla="*/ 89 w 639"/>
                  <a:gd name="T41" fmla="*/ 502 h 929"/>
                  <a:gd name="T42" fmla="*/ 27 w 639"/>
                  <a:gd name="T43" fmla="*/ 784 h 929"/>
                  <a:gd name="T44" fmla="*/ 0 w 639"/>
                  <a:gd name="T45" fmla="*/ 929 h 929"/>
                  <a:gd name="T46" fmla="*/ 591 w 639"/>
                  <a:gd name="T47" fmla="*/ 296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9" h="929">
                    <a:moveTo>
                      <a:pt x="591" y="296"/>
                    </a:moveTo>
                    <a:lnTo>
                      <a:pt x="609" y="268"/>
                    </a:lnTo>
                    <a:lnTo>
                      <a:pt x="633" y="218"/>
                    </a:lnTo>
                    <a:lnTo>
                      <a:pt x="639" y="170"/>
                    </a:lnTo>
                    <a:lnTo>
                      <a:pt x="633" y="126"/>
                    </a:lnTo>
                    <a:lnTo>
                      <a:pt x="616" y="87"/>
                    </a:lnTo>
                    <a:lnTo>
                      <a:pt x="591" y="55"/>
                    </a:lnTo>
                    <a:lnTo>
                      <a:pt x="563" y="30"/>
                    </a:lnTo>
                    <a:lnTo>
                      <a:pt x="531" y="12"/>
                    </a:lnTo>
                    <a:lnTo>
                      <a:pt x="516" y="7"/>
                    </a:lnTo>
                    <a:lnTo>
                      <a:pt x="485" y="0"/>
                    </a:lnTo>
                    <a:lnTo>
                      <a:pt x="426" y="4"/>
                    </a:lnTo>
                    <a:lnTo>
                      <a:pt x="371" y="25"/>
                    </a:lnTo>
                    <a:lnTo>
                      <a:pt x="320" y="53"/>
                    </a:lnTo>
                    <a:lnTo>
                      <a:pt x="298" y="69"/>
                    </a:lnTo>
                    <a:lnTo>
                      <a:pt x="272" y="88"/>
                    </a:lnTo>
                    <a:lnTo>
                      <a:pt x="228" y="137"/>
                    </a:lnTo>
                    <a:lnTo>
                      <a:pt x="178" y="223"/>
                    </a:lnTo>
                    <a:lnTo>
                      <a:pt x="154" y="281"/>
                    </a:lnTo>
                    <a:lnTo>
                      <a:pt x="134" y="340"/>
                    </a:lnTo>
                    <a:lnTo>
                      <a:pt x="89" y="502"/>
                    </a:lnTo>
                    <a:lnTo>
                      <a:pt x="27" y="784"/>
                    </a:lnTo>
                    <a:lnTo>
                      <a:pt x="0" y="929"/>
                    </a:lnTo>
                    <a:lnTo>
                      <a:pt x="591" y="296"/>
                    </a:lnTo>
                    <a:close/>
                  </a:path>
                </a:pathLst>
              </a:custGeom>
              <a:solidFill>
                <a:srgbClr val="283F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0" name="Freeform 197"/>
              <p:cNvSpPr/>
              <p:nvPr/>
            </p:nvSpPr>
            <p:spPr bwMode="auto">
              <a:xfrm>
                <a:off x="6043613" y="4816475"/>
                <a:ext cx="682625" cy="723900"/>
              </a:xfrm>
              <a:custGeom>
                <a:avLst/>
                <a:gdLst>
                  <a:gd name="T0" fmla="*/ 127 w 1717"/>
                  <a:gd name="T1" fmla="*/ 1825 h 1825"/>
                  <a:gd name="T2" fmla="*/ 0 w 1717"/>
                  <a:gd name="T3" fmla="*/ 1706 h 1825"/>
                  <a:gd name="T4" fmla="*/ 1717 w 1717"/>
                  <a:gd name="T5" fmla="*/ 0 h 1825"/>
                  <a:gd name="T6" fmla="*/ 127 w 1717"/>
                  <a:gd name="T7" fmla="*/ 1825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17" h="1825">
                    <a:moveTo>
                      <a:pt x="127" y="1825"/>
                    </a:moveTo>
                    <a:lnTo>
                      <a:pt x="0" y="1706"/>
                    </a:lnTo>
                    <a:lnTo>
                      <a:pt x="1717" y="0"/>
                    </a:lnTo>
                    <a:lnTo>
                      <a:pt x="127" y="1825"/>
                    </a:lnTo>
                    <a:close/>
                  </a:path>
                </a:pathLst>
              </a:custGeom>
              <a:solidFill>
                <a:srgbClr val="2945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1" name="Freeform 198"/>
              <p:cNvSpPr/>
              <p:nvPr/>
            </p:nvSpPr>
            <p:spPr bwMode="auto">
              <a:xfrm>
                <a:off x="6030913" y="5473700"/>
                <a:ext cx="80963" cy="82550"/>
              </a:xfrm>
              <a:custGeom>
                <a:avLst/>
                <a:gdLst>
                  <a:gd name="T0" fmla="*/ 165 w 204"/>
                  <a:gd name="T1" fmla="*/ 162 h 208"/>
                  <a:gd name="T2" fmla="*/ 148 w 204"/>
                  <a:gd name="T3" fmla="*/ 179 h 208"/>
                  <a:gd name="T4" fmla="*/ 111 w 204"/>
                  <a:gd name="T5" fmla="*/ 201 h 208"/>
                  <a:gd name="T6" fmla="*/ 72 w 204"/>
                  <a:gd name="T7" fmla="*/ 208 h 208"/>
                  <a:gd name="T8" fmla="*/ 38 w 204"/>
                  <a:gd name="T9" fmla="*/ 200 h 208"/>
                  <a:gd name="T10" fmla="*/ 24 w 204"/>
                  <a:gd name="T11" fmla="*/ 188 h 208"/>
                  <a:gd name="T12" fmla="*/ 12 w 204"/>
                  <a:gd name="T13" fmla="*/ 175 h 208"/>
                  <a:gd name="T14" fmla="*/ 0 w 204"/>
                  <a:gd name="T15" fmla="*/ 142 h 208"/>
                  <a:gd name="T16" fmla="*/ 4 w 204"/>
                  <a:gd name="T17" fmla="*/ 103 h 208"/>
                  <a:gd name="T18" fmla="*/ 24 w 204"/>
                  <a:gd name="T19" fmla="*/ 63 h 208"/>
                  <a:gd name="T20" fmla="*/ 38 w 204"/>
                  <a:gd name="T21" fmla="*/ 44 h 208"/>
                  <a:gd name="T22" fmla="*/ 56 w 204"/>
                  <a:gd name="T23" fmla="*/ 29 h 208"/>
                  <a:gd name="T24" fmla="*/ 94 w 204"/>
                  <a:gd name="T25" fmla="*/ 7 h 208"/>
                  <a:gd name="T26" fmla="*/ 133 w 204"/>
                  <a:gd name="T27" fmla="*/ 0 h 208"/>
                  <a:gd name="T28" fmla="*/ 166 w 204"/>
                  <a:gd name="T29" fmla="*/ 8 h 208"/>
                  <a:gd name="T30" fmla="*/ 181 w 204"/>
                  <a:gd name="T31" fmla="*/ 20 h 208"/>
                  <a:gd name="T32" fmla="*/ 192 w 204"/>
                  <a:gd name="T33" fmla="*/ 33 h 208"/>
                  <a:gd name="T34" fmla="*/ 204 w 204"/>
                  <a:gd name="T35" fmla="*/ 67 h 208"/>
                  <a:gd name="T36" fmla="*/ 199 w 204"/>
                  <a:gd name="T37" fmla="*/ 105 h 208"/>
                  <a:gd name="T38" fmla="*/ 181 w 204"/>
                  <a:gd name="T39" fmla="*/ 146 h 208"/>
                  <a:gd name="T40" fmla="*/ 165 w 204"/>
                  <a:gd name="T41" fmla="*/ 162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4" h="208">
                    <a:moveTo>
                      <a:pt x="165" y="162"/>
                    </a:moveTo>
                    <a:lnTo>
                      <a:pt x="148" y="179"/>
                    </a:lnTo>
                    <a:lnTo>
                      <a:pt x="111" y="201"/>
                    </a:lnTo>
                    <a:lnTo>
                      <a:pt x="72" y="208"/>
                    </a:lnTo>
                    <a:lnTo>
                      <a:pt x="38" y="200"/>
                    </a:lnTo>
                    <a:lnTo>
                      <a:pt x="24" y="188"/>
                    </a:lnTo>
                    <a:lnTo>
                      <a:pt x="12" y="175"/>
                    </a:lnTo>
                    <a:lnTo>
                      <a:pt x="0" y="142"/>
                    </a:lnTo>
                    <a:lnTo>
                      <a:pt x="4" y="103"/>
                    </a:lnTo>
                    <a:lnTo>
                      <a:pt x="24" y="63"/>
                    </a:lnTo>
                    <a:lnTo>
                      <a:pt x="38" y="44"/>
                    </a:lnTo>
                    <a:lnTo>
                      <a:pt x="56" y="29"/>
                    </a:lnTo>
                    <a:lnTo>
                      <a:pt x="94" y="7"/>
                    </a:lnTo>
                    <a:lnTo>
                      <a:pt x="133" y="0"/>
                    </a:lnTo>
                    <a:lnTo>
                      <a:pt x="166" y="8"/>
                    </a:lnTo>
                    <a:lnTo>
                      <a:pt x="181" y="20"/>
                    </a:lnTo>
                    <a:lnTo>
                      <a:pt x="192" y="33"/>
                    </a:lnTo>
                    <a:lnTo>
                      <a:pt x="204" y="67"/>
                    </a:lnTo>
                    <a:lnTo>
                      <a:pt x="199" y="105"/>
                    </a:lnTo>
                    <a:lnTo>
                      <a:pt x="181" y="146"/>
                    </a:lnTo>
                    <a:lnTo>
                      <a:pt x="165" y="162"/>
                    </a:lnTo>
                    <a:close/>
                  </a:path>
                </a:pathLst>
              </a:custGeom>
              <a:solidFill>
                <a:srgbClr val="283F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3" name="Freeform 199"/>
              <p:cNvSpPr/>
              <p:nvPr/>
            </p:nvSpPr>
            <p:spPr bwMode="auto">
              <a:xfrm>
                <a:off x="6027738" y="5337175"/>
                <a:ext cx="214313" cy="222250"/>
              </a:xfrm>
              <a:custGeom>
                <a:avLst/>
                <a:gdLst>
                  <a:gd name="T0" fmla="*/ 461 w 540"/>
                  <a:gd name="T1" fmla="*/ 68 h 560"/>
                  <a:gd name="T2" fmla="*/ 448 w 540"/>
                  <a:gd name="T3" fmla="*/ 54 h 560"/>
                  <a:gd name="T4" fmla="*/ 434 w 540"/>
                  <a:gd name="T5" fmla="*/ 20 h 560"/>
                  <a:gd name="T6" fmla="*/ 434 w 540"/>
                  <a:gd name="T7" fmla="*/ 0 h 560"/>
                  <a:gd name="T8" fmla="*/ 48 w 540"/>
                  <a:gd name="T9" fmla="*/ 385 h 560"/>
                  <a:gd name="T10" fmla="*/ 43 w 540"/>
                  <a:gd name="T11" fmla="*/ 390 h 560"/>
                  <a:gd name="T12" fmla="*/ 39 w 540"/>
                  <a:gd name="T13" fmla="*/ 395 h 560"/>
                  <a:gd name="T14" fmla="*/ 36 w 540"/>
                  <a:gd name="T15" fmla="*/ 398 h 560"/>
                  <a:gd name="T16" fmla="*/ 34 w 540"/>
                  <a:gd name="T17" fmla="*/ 400 h 560"/>
                  <a:gd name="T18" fmla="*/ 34 w 540"/>
                  <a:gd name="T19" fmla="*/ 400 h 560"/>
                  <a:gd name="T20" fmla="*/ 19 w 540"/>
                  <a:gd name="T21" fmla="*/ 418 h 560"/>
                  <a:gd name="T22" fmla="*/ 4 w 540"/>
                  <a:gd name="T23" fmla="*/ 456 h 560"/>
                  <a:gd name="T24" fmla="*/ 0 w 540"/>
                  <a:gd name="T25" fmla="*/ 493 h 560"/>
                  <a:gd name="T26" fmla="*/ 12 w 540"/>
                  <a:gd name="T27" fmla="*/ 526 h 560"/>
                  <a:gd name="T28" fmla="*/ 23 w 540"/>
                  <a:gd name="T29" fmla="*/ 539 h 560"/>
                  <a:gd name="T30" fmla="*/ 36 w 540"/>
                  <a:gd name="T31" fmla="*/ 550 h 560"/>
                  <a:gd name="T32" fmla="*/ 69 w 540"/>
                  <a:gd name="T33" fmla="*/ 560 h 560"/>
                  <a:gd name="T34" fmla="*/ 105 w 540"/>
                  <a:gd name="T35" fmla="*/ 556 h 560"/>
                  <a:gd name="T36" fmla="*/ 141 w 540"/>
                  <a:gd name="T37" fmla="*/ 538 h 560"/>
                  <a:gd name="T38" fmla="*/ 158 w 540"/>
                  <a:gd name="T39" fmla="*/ 523 h 560"/>
                  <a:gd name="T40" fmla="*/ 162 w 540"/>
                  <a:gd name="T41" fmla="*/ 519 h 560"/>
                  <a:gd name="T42" fmla="*/ 540 w 540"/>
                  <a:gd name="T43" fmla="*/ 88 h 560"/>
                  <a:gd name="T44" fmla="*/ 529 w 540"/>
                  <a:gd name="T45" fmla="*/ 90 h 560"/>
                  <a:gd name="T46" fmla="*/ 508 w 540"/>
                  <a:gd name="T47" fmla="*/ 92 h 560"/>
                  <a:gd name="T48" fmla="*/ 478 w 540"/>
                  <a:gd name="T49" fmla="*/ 81 h 560"/>
                  <a:gd name="T50" fmla="*/ 461 w 540"/>
                  <a:gd name="T51" fmla="*/ 68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40" h="560">
                    <a:moveTo>
                      <a:pt x="461" y="68"/>
                    </a:moveTo>
                    <a:lnTo>
                      <a:pt x="448" y="54"/>
                    </a:lnTo>
                    <a:lnTo>
                      <a:pt x="434" y="20"/>
                    </a:lnTo>
                    <a:lnTo>
                      <a:pt x="434" y="0"/>
                    </a:lnTo>
                    <a:lnTo>
                      <a:pt x="48" y="385"/>
                    </a:lnTo>
                    <a:lnTo>
                      <a:pt x="43" y="390"/>
                    </a:lnTo>
                    <a:lnTo>
                      <a:pt x="39" y="395"/>
                    </a:lnTo>
                    <a:lnTo>
                      <a:pt x="36" y="398"/>
                    </a:lnTo>
                    <a:lnTo>
                      <a:pt x="34" y="400"/>
                    </a:lnTo>
                    <a:lnTo>
                      <a:pt x="34" y="400"/>
                    </a:lnTo>
                    <a:lnTo>
                      <a:pt x="19" y="418"/>
                    </a:lnTo>
                    <a:lnTo>
                      <a:pt x="4" y="456"/>
                    </a:lnTo>
                    <a:lnTo>
                      <a:pt x="0" y="493"/>
                    </a:lnTo>
                    <a:lnTo>
                      <a:pt x="12" y="526"/>
                    </a:lnTo>
                    <a:lnTo>
                      <a:pt x="23" y="539"/>
                    </a:lnTo>
                    <a:lnTo>
                      <a:pt x="36" y="550"/>
                    </a:lnTo>
                    <a:lnTo>
                      <a:pt x="69" y="560"/>
                    </a:lnTo>
                    <a:lnTo>
                      <a:pt x="105" y="556"/>
                    </a:lnTo>
                    <a:lnTo>
                      <a:pt x="141" y="538"/>
                    </a:lnTo>
                    <a:lnTo>
                      <a:pt x="158" y="523"/>
                    </a:lnTo>
                    <a:lnTo>
                      <a:pt x="162" y="519"/>
                    </a:lnTo>
                    <a:lnTo>
                      <a:pt x="540" y="88"/>
                    </a:lnTo>
                    <a:lnTo>
                      <a:pt x="529" y="90"/>
                    </a:lnTo>
                    <a:lnTo>
                      <a:pt x="508" y="92"/>
                    </a:lnTo>
                    <a:lnTo>
                      <a:pt x="478" y="81"/>
                    </a:lnTo>
                    <a:lnTo>
                      <a:pt x="461" y="68"/>
                    </a:lnTo>
                    <a:close/>
                  </a:path>
                </a:pathLst>
              </a:custGeom>
              <a:solidFill>
                <a:srgbClr val="E4AE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4" name="Freeform 200"/>
              <p:cNvSpPr/>
              <p:nvPr/>
            </p:nvSpPr>
            <p:spPr bwMode="auto">
              <a:xfrm>
                <a:off x="6200775" y="4826000"/>
                <a:ext cx="514350" cy="533400"/>
              </a:xfrm>
              <a:custGeom>
                <a:avLst/>
                <a:gdLst>
                  <a:gd name="T0" fmla="*/ 15 w 1298"/>
                  <a:gd name="T1" fmla="*/ 1342 h 1342"/>
                  <a:gd name="T2" fmla="*/ 6 w 1298"/>
                  <a:gd name="T3" fmla="*/ 1328 h 1342"/>
                  <a:gd name="T4" fmla="*/ 0 w 1298"/>
                  <a:gd name="T5" fmla="*/ 1310 h 1342"/>
                  <a:gd name="T6" fmla="*/ 1298 w 1298"/>
                  <a:gd name="T7" fmla="*/ 0 h 1342"/>
                  <a:gd name="T8" fmla="*/ 15 w 1298"/>
                  <a:gd name="T9" fmla="*/ 1342 h 1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8" h="1342">
                    <a:moveTo>
                      <a:pt x="15" y="1342"/>
                    </a:moveTo>
                    <a:lnTo>
                      <a:pt x="6" y="1328"/>
                    </a:lnTo>
                    <a:lnTo>
                      <a:pt x="0" y="1310"/>
                    </a:lnTo>
                    <a:lnTo>
                      <a:pt x="1298" y="0"/>
                    </a:lnTo>
                    <a:lnTo>
                      <a:pt x="15" y="1342"/>
                    </a:lnTo>
                    <a:close/>
                  </a:path>
                </a:pathLst>
              </a:custGeom>
              <a:solidFill>
                <a:srgbClr val="4B65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" name="Freeform 201"/>
              <p:cNvSpPr/>
              <p:nvPr/>
            </p:nvSpPr>
            <p:spPr bwMode="auto">
              <a:xfrm>
                <a:off x="6035675" y="5494338"/>
                <a:ext cx="26988" cy="42863"/>
              </a:xfrm>
              <a:custGeom>
                <a:avLst/>
                <a:gdLst>
                  <a:gd name="T0" fmla="*/ 2 w 67"/>
                  <a:gd name="T1" fmla="*/ 108 h 108"/>
                  <a:gd name="T2" fmla="*/ 0 w 67"/>
                  <a:gd name="T3" fmla="*/ 91 h 108"/>
                  <a:gd name="T4" fmla="*/ 2 w 67"/>
                  <a:gd name="T5" fmla="*/ 62 h 108"/>
                  <a:gd name="T6" fmla="*/ 15 w 67"/>
                  <a:gd name="T7" fmla="*/ 31 h 108"/>
                  <a:gd name="T8" fmla="*/ 18 w 67"/>
                  <a:gd name="T9" fmla="*/ 27 h 108"/>
                  <a:gd name="T10" fmla="*/ 46 w 67"/>
                  <a:gd name="T11" fmla="*/ 0 h 108"/>
                  <a:gd name="T12" fmla="*/ 53 w 67"/>
                  <a:gd name="T13" fmla="*/ 21 h 108"/>
                  <a:gd name="T14" fmla="*/ 67 w 67"/>
                  <a:gd name="T15" fmla="*/ 40 h 108"/>
                  <a:gd name="T16" fmla="*/ 2 w 67"/>
                  <a:gd name="T1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108">
                    <a:moveTo>
                      <a:pt x="2" y="108"/>
                    </a:moveTo>
                    <a:lnTo>
                      <a:pt x="0" y="91"/>
                    </a:lnTo>
                    <a:lnTo>
                      <a:pt x="2" y="62"/>
                    </a:lnTo>
                    <a:lnTo>
                      <a:pt x="15" y="31"/>
                    </a:lnTo>
                    <a:lnTo>
                      <a:pt x="18" y="27"/>
                    </a:lnTo>
                    <a:lnTo>
                      <a:pt x="46" y="0"/>
                    </a:lnTo>
                    <a:lnTo>
                      <a:pt x="53" y="21"/>
                    </a:lnTo>
                    <a:lnTo>
                      <a:pt x="67" y="40"/>
                    </a:lnTo>
                    <a:lnTo>
                      <a:pt x="2" y="108"/>
                    </a:lnTo>
                    <a:close/>
                  </a:path>
                </a:pathLst>
              </a:custGeom>
              <a:solidFill>
                <a:srgbClr val="E9BE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6" name="Freeform 202"/>
              <p:cNvSpPr/>
              <p:nvPr/>
            </p:nvSpPr>
            <p:spPr bwMode="auto">
              <a:xfrm>
                <a:off x="6056313" y="5484813"/>
                <a:ext cx="15875" cy="23813"/>
              </a:xfrm>
              <a:custGeom>
                <a:avLst/>
                <a:gdLst>
                  <a:gd name="T0" fmla="*/ 20 w 38"/>
                  <a:gd name="T1" fmla="*/ 58 h 58"/>
                  <a:gd name="T2" fmla="*/ 7 w 38"/>
                  <a:gd name="T3" fmla="*/ 39 h 58"/>
                  <a:gd name="T4" fmla="*/ 0 w 38"/>
                  <a:gd name="T5" fmla="*/ 16 h 58"/>
                  <a:gd name="T6" fmla="*/ 17 w 38"/>
                  <a:gd name="T7" fmla="*/ 0 h 58"/>
                  <a:gd name="T8" fmla="*/ 25 w 38"/>
                  <a:gd name="T9" fmla="*/ 20 h 58"/>
                  <a:gd name="T10" fmla="*/ 38 w 38"/>
                  <a:gd name="T11" fmla="*/ 39 h 58"/>
                  <a:gd name="T12" fmla="*/ 20 w 38"/>
                  <a:gd name="T13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8">
                    <a:moveTo>
                      <a:pt x="20" y="58"/>
                    </a:moveTo>
                    <a:lnTo>
                      <a:pt x="7" y="39"/>
                    </a:lnTo>
                    <a:lnTo>
                      <a:pt x="0" y="16"/>
                    </a:lnTo>
                    <a:lnTo>
                      <a:pt x="17" y="0"/>
                    </a:lnTo>
                    <a:lnTo>
                      <a:pt x="25" y="20"/>
                    </a:lnTo>
                    <a:lnTo>
                      <a:pt x="38" y="39"/>
                    </a:lnTo>
                    <a:lnTo>
                      <a:pt x="20" y="5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7" name="Freeform 203"/>
              <p:cNvSpPr/>
              <p:nvPr/>
            </p:nvSpPr>
            <p:spPr bwMode="auto">
              <a:xfrm>
                <a:off x="6065838" y="5475288"/>
                <a:ext cx="15875" cy="23813"/>
              </a:xfrm>
              <a:custGeom>
                <a:avLst/>
                <a:gdLst>
                  <a:gd name="T0" fmla="*/ 19 w 39"/>
                  <a:gd name="T1" fmla="*/ 60 h 60"/>
                  <a:gd name="T2" fmla="*/ 6 w 39"/>
                  <a:gd name="T3" fmla="*/ 40 h 60"/>
                  <a:gd name="T4" fmla="*/ 0 w 39"/>
                  <a:gd name="T5" fmla="*/ 18 h 60"/>
                  <a:gd name="T6" fmla="*/ 17 w 39"/>
                  <a:gd name="T7" fmla="*/ 0 h 60"/>
                  <a:gd name="T8" fmla="*/ 26 w 39"/>
                  <a:gd name="T9" fmla="*/ 21 h 60"/>
                  <a:gd name="T10" fmla="*/ 39 w 39"/>
                  <a:gd name="T11" fmla="*/ 39 h 60"/>
                  <a:gd name="T12" fmla="*/ 19 w 39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60">
                    <a:moveTo>
                      <a:pt x="19" y="60"/>
                    </a:moveTo>
                    <a:lnTo>
                      <a:pt x="6" y="40"/>
                    </a:lnTo>
                    <a:lnTo>
                      <a:pt x="0" y="18"/>
                    </a:lnTo>
                    <a:lnTo>
                      <a:pt x="17" y="0"/>
                    </a:lnTo>
                    <a:lnTo>
                      <a:pt x="26" y="21"/>
                    </a:lnTo>
                    <a:lnTo>
                      <a:pt x="39" y="39"/>
                    </a:lnTo>
                    <a:lnTo>
                      <a:pt x="19" y="60"/>
                    </a:lnTo>
                    <a:close/>
                  </a:path>
                </a:pathLst>
              </a:custGeom>
              <a:solidFill>
                <a:srgbClr val="E9BE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8" name="Freeform 204"/>
              <p:cNvSpPr/>
              <p:nvPr/>
            </p:nvSpPr>
            <p:spPr bwMode="auto">
              <a:xfrm>
                <a:off x="6075363" y="5465763"/>
                <a:ext cx="15875" cy="22225"/>
              </a:xfrm>
              <a:custGeom>
                <a:avLst/>
                <a:gdLst>
                  <a:gd name="T0" fmla="*/ 21 w 39"/>
                  <a:gd name="T1" fmla="*/ 57 h 57"/>
                  <a:gd name="T2" fmla="*/ 8 w 39"/>
                  <a:gd name="T3" fmla="*/ 39 h 57"/>
                  <a:gd name="T4" fmla="*/ 0 w 39"/>
                  <a:gd name="T5" fmla="*/ 18 h 57"/>
                  <a:gd name="T6" fmla="*/ 17 w 39"/>
                  <a:gd name="T7" fmla="*/ 0 h 57"/>
                  <a:gd name="T8" fmla="*/ 26 w 39"/>
                  <a:gd name="T9" fmla="*/ 19 h 57"/>
                  <a:gd name="T10" fmla="*/ 39 w 39"/>
                  <a:gd name="T11" fmla="*/ 37 h 57"/>
                  <a:gd name="T12" fmla="*/ 21 w 39"/>
                  <a:gd name="T13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57">
                    <a:moveTo>
                      <a:pt x="21" y="57"/>
                    </a:moveTo>
                    <a:lnTo>
                      <a:pt x="8" y="39"/>
                    </a:lnTo>
                    <a:lnTo>
                      <a:pt x="0" y="18"/>
                    </a:lnTo>
                    <a:lnTo>
                      <a:pt x="17" y="0"/>
                    </a:lnTo>
                    <a:lnTo>
                      <a:pt x="26" y="19"/>
                    </a:lnTo>
                    <a:lnTo>
                      <a:pt x="39" y="37"/>
                    </a:lnTo>
                    <a:lnTo>
                      <a:pt x="21" y="57"/>
                    </a:lnTo>
                    <a:close/>
                  </a:path>
                </a:pathLst>
              </a:custGeom>
              <a:solidFill>
                <a:srgbClr val="E9BE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9" name="Freeform 206"/>
              <p:cNvSpPr/>
              <p:nvPr/>
            </p:nvSpPr>
            <p:spPr bwMode="auto">
              <a:xfrm>
                <a:off x="6084888" y="5391150"/>
                <a:ext cx="79375" cy="87313"/>
              </a:xfrm>
              <a:custGeom>
                <a:avLst/>
                <a:gdLst>
                  <a:gd name="T0" fmla="*/ 21 w 200"/>
                  <a:gd name="T1" fmla="*/ 220 h 220"/>
                  <a:gd name="T2" fmla="*/ 8 w 200"/>
                  <a:gd name="T3" fmla="*/ 202 h 220"/>
                  <a:gd name="T4" fmla="*/ 0 w 200"/>
                  <a:gd name="T5" fmla="*/ 182 h 220"/>
                  <a:gd name="T6" fmla="*/ 182 w 200"/>
                  <a:gd name="T7" fmla="*/ 0 h 220"/>
                  <a:gd name="T8" fmla="*/ 188 w 200"/>
                  <a:gd name="T9" fmla="*/ 17 h 220"/>
                  <a:gd name="T10" fmla="*/ 200 w 200"/>
                  <a:gd name="T11" fmla="*/ 32 h 220"/>
                  <a:gd name="T12" fmla="*/ 21 w 200"/>
                  <a:gd name="T13" fmla="*/ 22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220">
                    <a:moveTo>
                      <a:pt x="21" y="220"/>
                    </a:moveTo>
                    <a:lnTo>
                      <a:pt x="8" y="202"/>
                    </a:lnTo>
                    <a:lnTo>
                      <a:pt x="0" y="182"/>
                    </a:lnTo>
                    <a:lnTo>
                      <a:pt x="182" y="0"/>
                    </a:lnTo>
                    <a:lnTo>
                      <a:pt x="188" y="17"/>
                    </a:lnTo>
                    <a:lnTo>
                      <a:pt x="200" y="32"/>
                    </a:lnTo>
                    <a:lnTo>
                      <a:pt x="21" y="220"/>
                    </a:lnTo>
                    <a:close/>
                  </a:path>
                </a:pathLst>
              </a:custGeom>
              <a:solidFill>
                <a:srgbClr val="E9BE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0" name="Freeform 207"/>
              <p:cNvSpPr/>
              <p:nvPr/>
            </p:nvSpPr>
            <p:spPr bwMode="auto">
              <a:xfrm>
                <a:off x="6159500" y="5381625"/>
                <a:ext cx="14288" cy="20638"/>
              </a:xfrm>
              <a:custGeom>
                <a:avLst/>
                <a:gdLst>
                  <a:gd name="T0" fmla="*/ 18 w 38"/>
                  <a:gd name="T1" fmla="*/ 52 h 52"/>
                  <a:gd name="T2" fmla="*/ 7 w 38"/>
                  <a:gd name="T3" fmla="*/ 36 h 52"/>
                  <a:gd name="T4" fmla="*/ 0 w 38"/>
                  <a:gd name="T5" fmla="*/ 18 h 52"/>
                  <a:gd name="T6" fmla="*/ 18 w 38"/>
                  <a:gd name="T7" fmla="*/ 0 h 52"/>
                  <a:gd name="T8" fmla="*/ 26 w 38"/>
                  <a:gd name="T9" fmla="*/ 17 h 52"/>
                  <a:gd name="T10" fmla="*/ 38 w 38"/>
                  <a:gd name="T11" fmla="*/ 33 h 52"/>
                  <a:gd name="T12" fmla="*/ 18 w 38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2">
                    <a:moveTo>
                      <a:pt x="18" y="52"/>
                    </a:moveTo>
                    <a:lnTo>
                      <a:pt x="7" y="36"/>
                    </a:lnTo>
                    <a:lnTo>
                      <a:pt x="0" y="18"/>
                    </a:lnTo>
                    <a:lnTo>
                      <a:pt x="18" y="0"/>
                    </a:lnTo>
                    <a:lnTo>
                      <a:pt x="26" y="17"/>
                    </a:lnTo>
                    <a:lnTo>
                      <a:pt x="38" y="33"/>
                    </a:lnTo>
                    <a:lnTo>
                      <a:pt x="18" y="52"/>
                    </a:lnTo>
                    <a:close/>
                  </a:path>
                </a:pathLst>
              </a:custGeom>
              <a:solidFill>
                <a:srgbClr val="E9BE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1" name="Freeform 208"/>
              <p:cNvSpPr/>
              <p:nvPr/>
            </p:nvSpPr>
            <p:spPr bwMode="auto">
              <a:xfrm>
                <a:off x="6167438" y="5373688"/>
                <a:ext cx="14288" cy="19050"/>
              </a:xfrm>
              <a:custGeom>
                <a:avLst/>
                <a:gdLst>
                  <a:gd name="T0" fmla="*/ 19 w 35"/>
                  <a:gd name="T1" fmla="*/ 49 h 49"/>
                  <a:gd name="T2" fmla="*/ 7 w 35"/>
                  <a:gd name="T3" fmla="*/ 34 h 49"/>
                  <a:gd name="T4" fmla="*/ 0 w 35"/>
                  <a:gd name="T5" fmla="*/ 17 h 49"/>
                  <a:gd name="T6" fmla="*/ 17 w 35"/>
                  <a:gd name="T7" fmla="*/ 0 h 49"/>
                  <a:gd name="T8" fmla="*/ 24 w 35"/>
                  <a:gd name="T9" fmla="*/ 17 h 49"/>
                  <a:gd name="T10" fmla="*/ 35 w 35"/>
                  <a:gd name="T11" fmla="*/ 32 h 49"/>
                  <a:gd name="T12" fmla="*/ 19 w 35"/>
                  <a:gd name="T13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9">
                    <a:moveTo>
                      <a:pt x="19" y="49"/>
                    </a:moveTo>
                    <a:lnTo>
                      <a:pt x="7" y="34"/>
                    </a:lnTo>
                    <a:lnTo>
                      <a:pt x="0" y="17"/>
                    </a:lnTo>
                    <a:lnTo>
                      <a:pt x="17" y="0"/>
                    </a:lnTo>
                    <a:lnTo>
                      <a:pt x="24" y="17"/>
                    </a:lnTo>
                    <a:lnTo>
                      <a:pt x="35" y="32"/>
                    </a:lnTo>
                    <a:lnTo>
                      <a:pt x="19" y="49"/>
                    </a:lnTo>
                    <a:close/>
                  </a:path>
                </a:pathLst>
              </a:custGeom>
              <a:solidFill>
                <a:srgbClr val="E9BE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2" name="Freeform 209"/>
              <p:cNvSpPr/>
              <p:nvPr/>
            </p:nvSpPr>
            <p:spPr bwMode="auto">
              <a:xfrm>
                <a:off x="6176963" y="5346700"/>
                <a:ext cx="30163" cy="36513"/>
              </a:xfrm>
              <a:custGeom>
                <a:avLst/>
                <a:gdLst>
                  <a:gd name="T0" fmla="*/ 19 w 76"/>
                  <a:gd name="T1" fmla="*/ 93 h 93"/>
                  <a:gd name="T2" fmla="*/ 7 w 76"/>
                  <a:gd name="T3" fmla="*/ 78 h 93"/>
                  <a:gd name="T4" fmla="*/ 0 w 76"/>
                  <a:gd name="T5" fmla="*/ 61 h 93"/>
                  <a:gd name="T6" fmla="*/ 61 w 76"/>
                  <a:gd name="T7" fmla="*/ 0 h 93"/>
                  <a:gd name="T8" fmla="*/ 67 w 76"/>
                  <a:gd name="T9" fmla="*/ 18 h 93"/>
                  <a:gd name="T10" fmla="*/ 76 w 76"/>
                  <a:gd name="T11" fmla="*/ 32 h 93"/>
                  <a:gd name="T12" fmla="*/ 19 w 76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3">
                    <a:moveTo>
                      <a:pt x="19" y="93"/>
                    </a:moveTo>
                    <a:lnTo>
                      <a:pt x="7" y="78"/>
                    </a:lnTo>
                    <a:lnTo>
                      <a:pt x="0" y="61"/>
                    </a:lnTo>
                    <a:lnTo>
                      <a:pt x="61" y="0"/>
                    </a:lnTo>
                    <a:lnTo>
                      <a:pt x="67" y="18"/>
                    </a:lnTo>
                    <a:lnTo>
                      <a:pt x="76" y="32"/>
                    </a:lnTo>
                    <a:lnTo>
                      <a:pt x="19" y="93"/>
                    </a:lnTo>
                    <a:close/>
                  </a:path>
                </a:pathLst>
              </a:custGeom>
              <a:solidFill>
                <a:srgbClr val="E9BE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3" name="Freeform 210"/>
              <p:cNvSpPr/>
              <p:nvPr/>
            </p:nvSpPr>
            <p:spPr bwMode="auto">
              <a:xfrm>
                <a:off x="6172200" y="5359400"/>
                <a:ext cx="50800" cy="42863"/>
              </a:xfrm>
              <a:custGeom>
                <a:avLst/>
                <a:gdLst>
                  <a:gd name="T0" fmla="*/ 1 w 128"/>
                  <a:gd name="T1" fmla="*/ 3 h 108"/>
                  <a:gd name="T2" fmla="*/ 0 w 128"/>
                  <a:gd name="T3" fmla="*/ 13 h 108"/>
                  <a:gd name="T4" fmla="*/ 4 w 128"/>
                  <a:gd name="T5" fmla="*/ 35 h 108"/>
                  <a:gd name="T6" fmla="*/ 22 w 128"/>
                  <a:gd name="T7" fmla="*/ 65 h 108"/>
                  <a:gd name="T8" fmla="*/ 61 w 128"/>
                  <a:gd name="T9" fmla="*/ 98 h 108"/>
                  <a:gd name="T10" fmla="*/ 93 w 128"/>
                  <a:gd name="T11" fmla="*/ 108 h 108"/>
                  <a:gd name="T12" fmla="*/ 115 w 128"/>
                  <a:gd name="T13" fmla="*/ 107 h 108"/>
                  <a:gd name="T14" fmla="*/ 126 w 128"/>
                  <a:gd name="T15" fmla="*/ 104 h 108"/>
                  <a:gd name="T16" fmla="*/ 128 w 128"/>
                  <a:gd name="T17" fmla="*/ 101 h 108"/>
                  <a:gd name="T18" fmla="*/ 127 w 128"/>
                  <a:gd name="T19" fmla="*/ 96 h 108"/>
                  <a:gd name="T20" fmla="*/ 123 w 128"/>
                  <a:gd name="T21" fmla="*/ 96 h 108"/>
                  <a:gd name="T22" fmla="*/ 114 w 128"/>
                  <a:gd name="T23" fmla="*/ 100 h 108"/>
                  <a:gd name="T24" fmla="*/ 95 w 128"/>
                  <a:gd name="T25" fmla="*/ 100 h 108"/>
                  <a:gd name="T26" fmla="*/ 64 w 128"/>
                  <a:gd name="T27" fmla="*/ 91 h 108"/>
                  <a:gd name="T28" fmla="*/ 27 w 128"/>
                  <a:gd name="T29" fmla="*/ 61 h 108"/>
                  <a:gd name="T30" fmla="*/ 12 w 128"/>
                  <a:gd name="T31" fmla="*/ 34 h 108"/>
                  <a:gd name="T32" fmla="*/ 8 w 128"/>
                  <a:gd name="T33" fmla="*/ 15 h 108"/>
                  <a:gd name="T34" fmla="*/ 8 w 128"/>
                  <a:gd name="T35" fmla="*/ 4 h 108"/>
                  <a:gd name="T36" fmla="*/ 8 w 128"/>
                  <a:gd name="T37" fmla="*/ 2 h 108"/>
                  <a:gd name="T38" fmla="*/ 3 w 128"/>
                  <a:gd name="T39" fmla="*/ 0 h 108"/>
                  <a:gd name="T40" fmla="*/ 1 w 128"/>
                  <a:gd name="T41" fmla="*/ 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8" h="108">
                    <a:moveTo>
                      <a:pt x="1" y="3"/>
                    </a:moveTo>
                    <a:lnTo>
                      <a:pt x="0" y="13"/>
                    </a:lnTo>
                    <a:lnTo>
                      <a:pt x="4" y="35"/>
                    </a:lnTo>
                    <a:lnTo>
                      <a:pt x="22" y="65"/>
                    </a:lnTo>
                    <a:lnTo>
                      <a:pt x="61" y="98"/>
                    </a:lnTo>
                    <a:lnTo>
                      <a:pt x="93" y="108"/>
                    </a:lnTo>
                    <a:lnTo>
                      <a:pt x="115" y="107"/>
                    </a:lnTo>
                    <a:lnTo>
                      <a:pt x="126" y="104"/>
                    </a:lnTo>
                    <a:lnTo>
                      <a:pt x="128" y="101"/>
                    </a:lnTo>
                    <a:lnTo>
                      <a:pt x="127" y="96"/>
                    </a:lnTo>
                    <a:lnTo>
                      <a:pt x="123" y="96"/>
                    </a:lnTo>
                    <a:lnTo>
                      <a:pt x="114" y="100"/>
                    </a:lnTo>
                    <a:lnTo>
                      <a:pt x="95" y="100"/>
                    </a:lnTo>
                    <a:lnTo>
                      <a:pt x="64" y="91"/>
                    </a:lnTo>
                    <a:lnTo>
                      <a:pt x="27" y="61"/>
                    </a:lnTo>
                    <a:lnTo>
                      <a:pt x="12" y="34"/>
                    </a:lnTo>
                    <a:lnTo>
                      <a:pt x="8" y="15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3" y="0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98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4" name="Freeform 211"/>
              <p:cNvSpPr/>
              <p:nvPr/>
            </p:nvSpPr>
            <p:spPr bwMode="auto">
              <a:xfrm>
                <a:off x="6164263" y="5368925"/>
                <a:ext cx="50800" cy="41275"/>
              </a:xfrm>
              <a:custGeom>
                <a:avLst/>
                <a:gdLst>
                  <a:gd name="T0" fmla="*/ 2 w 127"/>
                  <a:gd name="T1" fmla="*/ 3 h 108"/>
                  <a:gd name="T2" fmla="*/ 0 w 127"/>
                  <a:gd name="T3" fmla="*/ 15 h 108"/>
                  <a:gd name="T4" fmla="*/ 4 w 127"/>
                  <a:gd name="T5" fmla="*/ 35 h 108"/>
                  <a:gd name="T6" fmla="*/ 22 w 127"/>
                  <a:gd name="T7" fmla="*/ 67 h 108"/>
                  <a:gd name="T8" fmla="*/ 60 w 127"/>
                  <a:gd name="T9" fmla="*/ 98 h 108"/>
                  <a:gd name="T10" fmla="*/ 94 w 127"/>
                  <a:gd name="T11" fmla="*/ 108 h 108"/>
                  <a:gd name="T12" fmla="*/ 116 w 127"/>
                  <a:gd name="T13" fmla="*/ 108 h 108"/>
                  <a:gd name="T14" fmla="*/ 126 w 127"/>
                  <a:gd name="T15" fmla="*/ 104 h 108"/>
                  <a:gd name="T16" fmla="*/ 127 w 127"/>
                  <a:gd name="T17" fmla="*/ 103 h 108"/>
                  <a:gd name="T18" fmla="*/ 126 w 127"/>
                  <a:gd name="T19" fmla="*/ 98 h 108"/>
                  <a:gd name="T20" fmla="*/ 124 w 127"/>
                  <a:gd name="T21" fmla="*/ 98 h 108"/>
                  <a:gd name="T22" fmla="*/ 114 w 127"/>
                  <a:gd name="T23" fmla="*/ 100 h 108"/>
                  <a:gd name="T24" fmla="*/ 95 w 127"/>
                  <a:gd name="T25" fmla="*/ 102 h 108"/>
                  <a:gd name="T26" fmla="*/ 64 w 127"/>
                  <a:gd name="T27" fmla="*/ 91 h 108"/>
                  <a:gd name="T28" fmla="*/ 28 w 127"/>
                  <a:gd name="T29" fmla="*/ 63 h 108"/>
                  <a:gd name="T30" fmla="*/ 11 w 127"/>
                  <a:gd name="T31" fmla="*/ 34 h 108"/>
                  <a:gd name="T32" fmla="*/ 7 w 127"/>
                  <a:gd name="T33" fmla="*/ 15 h 108"/>
                  <a:gd name="T34" fmla="*/ 8 w 127"/>
                  <a:gd name="T35" fmla="*/ 6 h 108"/>
                  <a:gd name="T36" fmla="*/ 8 w 127"/>
                  <a:gd name="T37" fmla="*/ 2 h 108"/>
                  <a:gd name="T38" fmla="*/ 3 w 127"/>
                  <a:gd name="T39" fmla="*/ 0 h 108"/>
                  <a:gd name="T40" fmla="*/ 2 w 127"/>
                  <a:gd name="T41" fmla="*/ 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" h="108">
                    <a:moveTo>
                      <a:pt x="2" y="3"/>
                    </a:moveTo>
                    <a:lnTo>
                      <a:pt x="0" y="15"/>
                    </a:lnTo>
                    <a:lnTo>
                      <a:pt x="4" y="35"/>
                    </a:lnTo>
                    <a:lnTo>
                      <a:pt x="22" y="67"/>
                    </a:lnTo>
                    <a:lnTo>
                      <a:pt x="60" y="98"/>
                    </a:lnTo>
                    <a:lnTo>
                      <a:pt x="94" y="108"/>
                    </a:lnTo>
                    <a:lnTo>
                      <a:pt x="116" y="108"/>
                    </a:lnTo>
                    <a:lnTo>
                      <a:pt x="126" y="104"/>
                    </a:lnTo>
                    <a:lnTo>
                      <a:pt x="127" y="103"/>
                    </a:lnTo>
                    <a:lnTo>
                      <a:pt x="126" y="98"/>
                    </a:lnTo>
                    <a:lnTo>
                      <a:pt x="124" y="98"/>
                    </a:lnTo>
                    <a:lnTo>
                      <a:pt x="114" y="100"/>
                    </a:lnTo>
                    <a:lnTo>
                      <a:pt x="95" y="102"/>
                    </a:lnTo>
                    <a:lnTo>
                      <a:pt x="64" y="91"/>
                    </a:lnTo>
                    <a:lnTo>
                      <a:pt x="28" y="63"/>
                    </a:lnTo>
                    <a:lnTo>
                      <a:pt x="11" y="34"/>
                    </a:lnTo>
                    <a:lnTo>
                      <a:pt x="7" y="15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3" y="0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98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5" name="Freeform 212"/>
              <p:cNvSpPr/>
              <p:nvPr/>
            </p:nvSpPr>
            <p:spPr bwMode="auto">
              <a:xfrm>
                <a:off x="6154738" y="5378450"/>
                <a:ext cx="50800" cy="42863"/>
              </a:xfrm>
              <a:custGeom>
                <a:avLst/>
                <a:gdLst>
                  <a:gd name="T0" fmla="*/ 1 w 128"/>
                  <a:gd name="T1" fmla="*/ 2 h 106"/>
                  <a:gd name="T2" fmla="*/ 0 w 128"/>
                  <a:gd name="T3" fmla="*/ 11 h 106"/>
                  <a:gd name="T4" fmla="*/ 5 w 128"/>
                  <a:gd name="T5" fmla="*/ 33 h 106"/>
                  <a:gd name="T6" fmla="*/ 23 w 128"/>
                  <a:gd name="T7" fmla="*/ 63 h 106"/>
                  <a:gd name="T8" fmla="*/ 61 w 128"/>
                  <a:gd name="T9" fmla="*/ 96 h 106"/>
                  <a:gd name="T10" fmla="*/ 94 w 128"/>
                  <a:gd name="T11" fmla="*/ 106 h 106"/>
                  <a:gd name="T12" fmla="*/ 115 w 128"/>
                  <a:gd name="T13" fmla="*/ 106 h 106"/>
                  <a:gd name="T14" fmla="*/ 125 w 128"/>
                  <a:gd name="T15" fmla="*/ 102 h 106"/>
                  <a:gd name="T16" fmla="*/ 128 w 128"/>
                  <a:gd name="T17" fmla="*/ 101 h 106"/>
                  <a:gd name="T18" fmla="*/ 127 w 128"/>
                  <a:gd name="T19" fmla="*/ 96 h 106"/>
                  <a:gd name="T20" fmla="*/ 123 w 128"/>
                  <a:gd name="T21" fmla="*/ 96 h 106"/>
                  <a:gd name="T22" fmla="*/ 115 w 128"/>
                  <a:gd name="T23" fmla="*/ 98 h 106"/>
                  <a:gd name="T24" fmla="*/ 96 w 128"/>
                  <a:gd name="T25" fmla="*/ 99 h 106"/>
                  <a:gd name="T26" fmla="*/ 65 w 128"/>
                  <a:gd name="T27" fmla="*/ 89 h 106"/>
                  <a:gd name="T28" fmla="*/ 28 w 128"/>
                  <a:gd name="T29" fmla="*/ 59 h 106"/>
                  <a:gd name="T30" fmla="*/ 11 w 128"/>
                  <a:gd name="T31" fmla="*/ 32 h 106"/>
                  <a:gd name="T32" fmla="*/ 8 w 128"/>
                  <a:gd name="T33" fmla="*/ 13 h 106"/>
                  <a:gd name="T34" fmla="*/ 8 w 128"/>
                  <a:gd name="T35" fmla="*/ 4 h 106"/>
                  <a:gd name="T36" fmla="*/ 8 w 128"/>
                  <a:gd name="T37" fmla="*/ 0 h 106"/>
                  <a:gd name="T38" fmla="*/ 2 w 128"/>
                  <a:gd name="T39" fmla="*/ 0 h 106"/>
                  <a:gd name="T40" fmla="*/ 1 w 128"/>
                  <a:gd name="T41" fmla="*/ 2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8" h="106">
                    <a:moveTo>
                      <a:pt x="1" y="2"/>
                    </a:moveTo>
                    <a:lnTo>
                      <a:pt x="0" y="11"/>
                    </a:lnTo>
                    <a:lnTo>
                      <a:pt x="5" y="33"/>
                    </a:lnTo>
                    <a:lnTo>
                      <a:pt x="23" y="63"/>
                    </a:lnTo>
                    <a:lnTo>
                      <a:pt x="61" y="96"/>
                    </a:lnTo>
                    <a:lnTo>
                      <a:pt x="94" y="106"/>
                    </a:lnTo>
                    <a:lnTo>
                      <a:pt x="115" y="106"/>
                    </a:lnTo>
                    <a:lnTo>
                      <a:pt x="125" y="102"/>
                    </a:lnTo>
                    <a:lnTo>
                      <a:pt x="128" y="101"/>
                    </a:lnTo>
                    <a:lnTo>
                      <a:pt x="127" y="96"/>
                    </a:lnTo>
                    <a:lnTo>
                      <a:pt x="123" y="96"/>
                    </a:lnTo>
                    <a:lnTo>
                      <a:pt x="115" y="98"/>
                    </a:lnTo>
                    <a:lnTo>
                      <a:pt x="96" y="99"/>
                    </a:lnTo>
                    <a:lnTo>
                      <a:pt x="65" y="89"/>
                    </a:lnTo>
                    <a:lnTo>
                      <a:pt x="28" y="59"/>
                    </a:lnTo>
                    <a:lnTo>
                      <a:pt x="11" y="32"/>
                    </a:lnTo>
                    <a:lnTo>
                      <a:pt x="8" y="13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98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6" name="Freeform 213"/>
              <p:cNvSpPr/>
              <p:nvPr/>
            </p:nvSpPr>
            <p:spPr bwMode="auto">
              <a:xfrm>
                <a:off x="6080125" y="5446713"/>
                <a:ext cx="61913" cy="53975"/>
              </a:xfrm>
              <a:custGeom>
                <a:avLst/>
                <a:gdLst>
                  <a:gd name="T0" fmla="*/ 2 w 154"/>
                  <a:gd name="T1" fmla="*/ 3 h 137"/>
                  <a:gd name="T2" fmla="*/ 0 w 154"/>
                  <a:gd name="T3" fmla="*/ 16 h 137"/>
                  <a:gd name="T4" fmla="*/ 4 w 154"/>
                  <a:gd name="T5" fmla="*/ 43 h 137"/>
                  <a:gd name="T6" fmla="*/ 15 w 154"/>
                  <a:gd name="T7" fmla="*/ 70 h 137"/>
                  <a:gd name="T8" fmla="*/ 34 w 154"/>
                  <a:gd name="T9" fmla="*/ 94 h 137"/>
                  <a:gd name="T10" fmla="*/ 57 w 154"/>
                  <a:gd name="T11" fmla="*/ 114 h 137"/>
                  <a:gd name="T12" fmla="*/ 83 w 154"/>
                  <a:gd name="T13" fmla="*/ 129 h 137"/>
                  <a:gd name="T14" fmla="*/ 111 w 154"/>
                  <a:gd name="T15" fmla="*/ 137 h 137"/>
                  <a:gd name="T16" fmla="*/ 139 w 154"/>
                  <a:gd name="T17" fmla="*/ 135 h 137"/>
                  <a:gd name="T18" fmla="*/ 151 w 154"/>
                  <a:gd name="T19" fmla="*/ 131 h 137"/>
                  <a:gd name="T20" fmla="*/ 154 w 154"/>
                  <a:gd name="T21" fmla="*/ 129 h 137"/>
                  <a:gd name="T22" fmla="*/ 153 w 154"/>
                  <a:gd name="T23" fmla="*/ 124 h 137"/>
                  <a:gd name="T24" fmla="*/ 149 w 154"/>
                  <a:gd name="T25" fmla="*/ 125 h 137"/>
                  <a:gd name="T26" fmla="*/ 137 w 154"/>
                  <a:gd name="T27" fmla="*/ 129 h 137"/>
                  <a:gd name="T28" fmla="*/ 111 w 154"/>
                  <a:gd name="T29" fmla="*/ 129 h 137"/>
                  <a:gd name="T30" fmla="*/ 85 w 154"/>
                  <a:gd name="T31" fmla="*/ 122 h 137"/>
                  <a:gd name="T32" fmla="*/ 61 w 154"/>
                  <a:gd name="T33" fmla="*/ 108 h 137"/>
                  <a:gd name="T34" fmla="*/ 39 w 154"/>
                  <a:gd name="T35" fmla="*/ 90 h 137"/>
                  <a:gd name="T36" fmla="*/ 21 w 154"/>
                  <a:gd name="T37" fmla="*/ 67 h 137"/>
                  <a:gd name="T38" fmla="*/ 10 w 154"/>
                  <a:gd name="T39" fmla="*/ 42 h 137"/>
                  <a:gd name="T40" fmla="*/ 8 w 154"/>
                  <a:gd name="T41" fmla="*/ 17 h 137"/>
                  <a:gd name="T42" fmla="*/ 10 w 154"/>
                  <a:gd name="T43" fmla="*/ 4 h 137"/>
                  <a:gd name="T44" fmla="*/ 9 w 154"/>
                  <a:gd name="T45" fmla="*/ 2 h 137"/>
                  <a:gd name="T46" fmla="*/ 4 w 154"/>
                  <a:gd name="T47" fmla="*/ 0 h 137"/>
                  <a:gd name="T48" fmla="*/ 2 w 154"/>
                  <a:gd name="T49" fmla="*/ 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4" h="137">
                    <a:moveTo>
                      <a:pt x="2" y="3"/>
                    </a:moveTo>
                    <a:lnTo>
                      <a:pt x="0" y="16"/>
                    </a:lnTo>
                    <a:lnTo>
                      <a:pt x="4" y="43"/>
                    </a:lnTo>
                    <a:lnTo>
                      <a:pt x="15" y="70"/>
                    </a:lnTo>
                    <a:lnTo>
                      <a:pt x="34" y="94"/>
                    </a:lnTo>
                    <a:lnTo>
                      <a:pt x="57" y="114"/>
                    </a:lnTo>
                    <a:lnTo>
                      <a:pt x="83" y="129"/>
                    </a:lnTo>
                    <a:lnTo>
                      <a:pt x="111" y="137"/>
                    </a:lnTo>
                    <a:lnTo>
                      <a:pt x="139" y="135"/>
                    </a:lnTo>
                    <a:lnTo>
                      <a:pt x="151" y="131"/>
                    </a:lnTo>
                    <a:lnTo>
                      <a:pt x="154" y="129"/>
                    </a:lnTo>
                    <a:lnTo>
                      <a:pt x="153" y="124"/>
                    </a:lnTo>
                    <a:lnTo>
                      <a:pt x="149" y="125"/>
                    </a:lnTo>
                    <a:lnTo>
                      <a:pt x="137" y="129"/>
                    </a:lnTo>
                    <a:lnTo>
                      <a:pt x="111" y="129"/>
                    </a:lnTo>
                    <a:lnTo>
                      <a:pt x="85" y="122"/>
                    </a:lnTo>
                    <a:lnTo>
                      <a:pt x="61" y="108"/>
                    </a:lnTo>
                    <a:lnTo>
                      <a:pt x="39" y="90"/>
                    </a:lnTo>
                    <a:lnTo>
                      <a:pt x="21" y="67"/>
                    </a:lnTo>
                    <a:lnTo>
                      <a:pt x="10" y="42"/>
                    </a:lnTo>
                    <a:lnTo>
                      <a:pt x="8" y="17"/>
                    </a:lnTo>
                    <a:lnTo>
                      <a:pt x="10" y="4"/>
                    </a:lnTo>
                    <a:lnTo>
                      <a:pt x="9" y="2"/>
                    </a:lnTo>
                    <a:lnTo>
                      <a:pt x="4" y="0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98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7" name="Freeform 214"/>
              <p:cNvSpPr/>
              <p:nvPr/>
            </p:nvSpPr>
            <p:spPr bwMode="auto">
              <a:xfrm>
                <a:off x="6070600" y="5456238"/>
                <a:ext cx="61913" cy="53975"/>
              </a:xfrm>
              <a:custGeom>
                <a:avLst/>
                <a:gdLst>
                  <a:gd name="T0" fmla="*/ 2 w 153"/>
                  <a:gd name="T1" fmla="*/ 2 h 137"/>
                  <a:gd name="T2" fmla="*/ 0 w 153"/>
                  <a:gd name="T3" fmla="*/ 17 h 137"/>
                  <a:gd name="T4" fmla="*/ 2 w 153"/>
                  <a:gd name="T5" fmla="*/ 44 h 137"/>
                  <a:gd name="T6" fmla="*/ 14 w 153"/>
                  <a:gd name="T7" fmla="*/ 71 h 137"/>
                  <a:gd name="T8" fmla="*/ 32 w 153"/>
                  <a:gd name="T9" fmla="*/ 96 h 137"/>
                  <a:gd name="T10" fmla="*/ 56 w 153"/>
                  <a:gd name="T11" fmla="*/ 115 h 137"/>
                  <a:gd name="T12" fmla="*/ 81 w 153"/>
                  <a:gd name="T13" fmla="*/ 129 h 137"/>
                  <a:gd name="T14" fmla="*/ 110 w 153"/>
                  <a:gd name="T15" fmla="*/ 137 h 137"/>
                  <a:gd name="T16" fmla="*/ 137 w 153"/>
                  <a:gd name="T17" fmla="*/ 136 h 137"/>
                  <a:gd name="T18" fmla="*/ 151 w 153"/>
                  <a:gd name="T19" fmla="*/ 131 h 137"/>
                  <a:gd name="T20" fmla="*/ 153 w 153"/>
                  <a:gd name="T21" fmla="*/ 129 h 137"/>
                  <a:gd name="T22" fmla="*/ 151 w 153"/>
                  <a:gd name="T23" fmla="*/ 124 h 137"/>
                  <a:gd name="T24" fmla="*/ 149 w 153"/>
                  <a:gd name="T25" fmla="*/ 124 h 137"/>
                  <a:gd name="T26" fmla="*/ 137 w 153"/>
                  <a:gd name="T27" fmla="*/ 129 h 137"/>
                  <a:gd name="T28" fmla="*/ 110 w 153"/>
                  <a:gd name="T29" fmla="*/ 129 h 137"/>
                  <a:gd name="T30" fmla="*/ 84 w 153"/>
                  <a:gd name="T31" fmla="*/ 123 h 137"/>
                  <a:gd name="T32" fmla="*/ 59 w 153"/>
                  <a:gd name="T33" fmla="*/ 110 h 137"/>
                  <a:gd name="T34" fmla="*/ 37 w 153"/>
                  <a:gd name="T35" fmla="*/ 90 h 137"/>
                  <a:gd name="T36" fmla="*/ 21 w 153"/>
                  <a:gd name="T37" fmla="*/ 68 h 137"/>
                  <a:gd name="T38" fmla="*/ 9 w 153"/>
                  <a:gd name="T39" fmla="*/ 43 h 137"/>
                  <a:gd name="T40" fmla="*/ 6 w 153"/>
                  <a:gd name="T41" fmla="*/ 17 h 137"/>
                  <a:gd name="T42" fmla="*/ 9 w 153"/>
                  <a:gd name="T43" fmla="*/ 4 h 137"/>
                  <a:gd name="T44" fmla="*/ 9 w 153"/>
                  <a:gd name="T45" fmla="*/ 1 h 137"/>
                  <a:gd name="T46" fmla="*/ 4 w 153"/>
                  <a:gd name="T47" fmla="*/ 0 h 137"/>
                  <a:gd name="T48" fmla="*/ 2 w 153"/>
                  <a:gd name="T49" fmla="*/ 2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3" h="137">
                    <a:moveTo>
                      <a:pt x="2" y="2"/>
                    </a:moveTo>
                    <a:lnTo>
                      <a:pt x="0" y="17"/>
                    </a:lnTo>
                    <a:lnTo>
                      <a:pt x="2" y="44"/>
                    </a:lnTo>
                    <a:lnTo>
                      <a:pt x="14" y="71"/>
                    </a:lnTo>
                    <a:lnTo>
                      <a:pt x="32" y="96"/>
                    </a:lnTo>
                    <a:lnTo>
                      <a:pt x="56" y="115"/>
                    </a:lnTo>
                    <a:lnTo>
                      <a:pt x="81" y="129"/>
                    </a:lnTo>
                    <a:lnTo>
                      <a:pt x="110" y="137"/>
                    </a:lnTo>
                    <a:lnTo>
                      <a:pt x="137" y="136"/>
                    </a:lnTo>
                    <a:lnTo>
                      <a:pt x="151" y="131"/>
                    </a:lnTo>
                    <a:lnTo>
                      <a:pt x="153" y="129"/>
                    </a:lnTo>
                    <a:lnTo>
                      <a:pt x="151" y="124"/>
                    </a:lnTo>
                    <a:lnTo>
                      <a:pt x="149" y="124"/>
                    </a:lnTo>
                    <a:lnTo>
                      <a:pt x="137" y="129"/>
                    </a:lnTo>
                    <a:lnTo>
                      <a:pt x="110" y="129"/>
                    </a:lnTo>
                    <a:lnTo>
                      <a:pt x="84" y="123"/>
                    </a:lnTo>
                    <a:lnTo>
                      <a:pt x="59" y="110"/>
                    </a:lnTo>
                    <a:lnTo>
                      <a:pt x="37" y="90"/>
                    </a:lnTo>
                    <a:lnTo>
                      <a:pt x="21" y="68"/>
                    </a:lnTo>
                    <a:lnTo>
                      <a:pt x="9" y="43"/>
                    </a:lnTo>
                    <a:lnTo>
                      <a:pt x="6" y="17"/>
                    </a:lnTo>
                    <a:lnTo>
                      <a:pt x="9" y="4"/>
                    </a:lnTo>
                    <a:lnTo>
                      <a:pt x="9" y="1"/>
                    </a:lnTo>
                    <a:lnTo>
                      <a:pt x="4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8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8" name="Freeform 215"/>
              <p:cNvSpPr/>
              <p:nvPr/>
            </p:nvSpPr>
            <p:spPr bwMode="auto">
              <a:xfrm>
                <a:off x="6062663" y="5465763"/>
                <a:ext cx="60325" cy="53975"/>
              </a:xfrm>
              <a:custGeom>
                <a:avLst/>
                <a:gdLst>
                  <a:gd name="T0" fmla="*/ 4 w 155"/>
                  <a:gd name="T1" fmla="*/ 3 h 138"/>
                  <a:gd name="T2" fmla="*/ 0 w 155"/>
                  <a:gd name="T3" fmla="*/ 17 h 138"/>
                  <a:gd name="T4" fmla="*/ 3 w 155"/>
                  <a:gd name="T5" fmla="*/ 46 h 138"/>
                  <a:gd name="T6" fmla="*/ 15 w 155"/>
                  <a:gd name="T7" fmla="*/ 73 h 138"/>
                  <a:gd name="T8" fmla="*/ 33 w 155"/>
                  <a:gd name="T9" fmla="*/ 98 h 138"/>
                  <a:gd name="T10" fmla="*/ 55 w 155"/>
                  <a:gd name="T11" fmla="*/ 117 h 138"/>
                  <a:gd name="T12" fmla="*/ 82 w 155"/>
                  <a:gd name="T13" fmla="*/ 131 h 138"/>
                  <a:gd name="T14" fmla="*/ 111 w 155"/>
                  <a:gd name="T15" fmla="*/ 138 h 138"/>
                  <a:gd name="T16" fmla="*/ 139 w 155"/>
                  <a:gd name="T17" fmla="*/ 136 h 138"/>
                  <a:gd name="T18" fmla="*/ 152 w 155"/>
                  <a:gd name="T19" fmla="*/ 131 h 138"/>
                  <a:gd name="T20" fmla="*/ 155 w 155"/>
                  <a:gd name="T21" fmla="*/ 129 h 138"/>
                  <a:gd name="T22" fmla="*/ 153 w 155"/>
                  <a:gd name="T23" fmla="*/ 124 h 138"/>
                  <a:gd name="T24" fmla="*/ 151 w 155"/>
                  <a:gd name="T25" fmla="*/ 125 h 138"/>
                  <a:gd name="T26" fmla="*/ 138 w 155"/>
                  <a:gd name="T27" fmla="*/ 129 h 138"/>
                  <a:gd name="T28" fmla="*/ 111 w 155"/>
                  <a:gd name="T29" fmla="*/ 131 h 138"/>
                  <a:gd name="T30" fmla="*/ 85 w 155"/>
                  <a:gd name="T31" fmla="*/ 125 h 138"/>
                  <a:gd name="T32" fmla="*/ 60 w 155"/>
                  <a:gd name="T33" fmla="*/ 112 h 138"/>
                  <a:gd name="T34" fmla="*/ 38 w 155"/>
                  <a:gd name="T35" fmla="*/ 92 h 138"/>
                  <a:gd name="T36" fmla="*/ 21 w 155"/>
                  <a:gd name="T37" fmla="*/ 70 h 138"/>
                  <a:gd name="T38" fmla="*/ 11 w 155"/>
                  <a:gd name="T39" fmla="*/ 44 h 138"/>
                  <a:gd name="T40" fmla="*/ 8 w 155"/>
                  <a:gd name="T41" fmla="*/ 17 h 138"/>
                  <a:gd name="T42" fmla="*/ 11 w 155"/>
                  <a:gd name="T43" fmla="*/ 4 h 138"/>
                  <a:gd name="T44" fmla="*/ 11 w 155"/>
                  <a:gd name="T45" fmla="*/ 2 h 138"/>
                  <a:gd name="T46" fmla="*/ 6 w 155"/>
                  <a:gd name="T47" fmla="*/ 0 h 138"/>
                  <a:gd name="T48" fmla="*/ 4 w 155"/>
                  <a:gd name="T49" fmla="*/ 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5" h="138">
                    <a:moveTo>
                      <a:pt x="4" y="3"/>
                    </a:moveTo>
                    <a:lnTo>
                      <a:pt x="0" y="17"/>
                    </a:lnTo>
                    <a:lnTo>
                      <a:pt x="3" y="46"/>
                    </a:lnTo>
                    <a:lnTo>
                      <a:pt x="15" y="73"/>
                    </a:lnTo>
                    <a:lnTo>
                      <a:pt x="33" y="98"/>
                    </a:lnTo>
                    <a:lnTo>
                      <a:pt x="55" y="117"/>
                    </a:lnTo>
                    <a:lnTo>
                      <a:pt x="82" y="131"/>
                    </a:lnTo>
                    <a:lnTo>
                      <a:pt x="111" y="138"/>
                    </a:lnTo>
                    <a:lnTo>
                      <a:pt x="139" y="136"/>
                    </a:lnTo>
                    <a:lnTo>
                      <a:pt x="152" y="131"/>
                    </a:lnTo>
                    <a:lnTo>
                      <a:pt x="155" y="129"/>
                    </a:lnTo>
                    <a:lnTo>
                      <a:pt x="153" y="124"/>
                    </a:lnTo>
                    <a:lnTo>
                      <a:pt x="151" y="125"/>
                    </a:lnTo>
                    <a:lnTo>
                      <a:pt x="138" y="129"/>
                    </a:lnTo>
                    <a:lnTo>
                      <a:pt x="111" y="131"/>
                    </a:lnTo>
                    <a:lnTo>
                      <a:pt x="85" y="125"/>
                    </a:lnTo>
                    <a:lnTo>
                      <a:pt x="60" y="112"/>
                    </a:lnTo>
                    <a:lnTo>
                      <a:pt x="38" y="92"/>
                    </a:lnTo>
                    <a:lnTo>
                      <a:pt x="21" y="70"/>
                    </a:lnTo>
                    <a:lnTo>
                      <a:pt x="11" y="44"/>
                    </a:lnTo>
                    <a:lnTo>
                      <a:pt x="8" y="17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6" y="0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98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9" name="Freeform 216"/>
              <p:cNvSpPr/>
              <p:nvPr/>
            </p:nvSpPr>
            <p:spPr bwMode="auto">
              <a:xfrm>
                <a:off x="6053138" y="5475288"/>
                <a:ext cx="61913" cy="53975"/>
              </a:xfrm>
              <a:custGeom>
                <a:avLst/>
                <a:gdLst>
                  <a:gd name="T0" fmla="*/ 4 w 155"/>
                  <a:gd name="T1" fmla="*/ 2 h 138"/>
                  <a:gd name="T2" fmla="*/ 0 w 155"/>
                  <a:gd name="T3" fmla="*/ 17 h 138"/>
                  <a:gd name="T4" fmla="*/ 3 w 155"/>
                  <a:gd name="T5" fmla="*/ 46 h 138"/>
                  <a:gd name="T6" fmla="*/ 13 w 155"/>
                  <a:gd name="T7" fmla="*/ 74 h 138"/>
                  <a:gd name="T8" fmla="*/ 32 w 155"/>
                  <a:gd name="T9" fmla="*/ 98 h 138"/>
                  <a:gd name="T10" fmla="*/ 54 w 155"/>
                  <a:gd name="T11" fmla="*/ 118 h 138"/>
                  <a:gd name="T12" fmla="*/ 81 w 155"/>
                  <a:gd name="T13" fmla="*/ 132 h 138"/>
                  <a:gd name="T14" fmla="*/ 109 w 155"/>
                  <a:gd name="T15" fmla="*/ 138 h 138"/>
                  <a:gd name="T16" fmla="*/ 138 w 155"/>
                  <a:gd name="T17" fmla="*/ 137 h 138"/>
                  <a:gd name="T18" fmla="*/ 152 w 155"/>
                  <a:gd name="T19" fmla="*/ 132 h 138"/>
                  <a:gd name="T20" fmla="*/ 155 w 155"/>
                  <a:gd name="T21" fmla="*/ 129 h 138"/>
                  <a:gd name="T22" fmla="*/ 153 w 155"/>
                  <a:gd name="T23" fmla="*/ 124 h 138"/>
                  <a:gd name="T24" fmla="*/ 149 w 155"/>
                  <a:gd name="T25" fmla="*/ 124 h 138"/>
                  <a:gd name="T26" fmla="*/ 137 w 155"/>
                  <a:gd name="T27" fmla="*/ 129 h 138"/>
                  <a:gd name="T28" fmla="*/ 109 w 155"/>
                  <a:gd name="T29" fmla="*/ 131 h 138"/>
                  <a:gd name="T30" fmla="*/ 83 w 155"/>
                  <a:gd name="T31" fmla="*/ 125 h 138"/>
                  <a:gd name="T32" fmla="*/ 57 w 155"/>
                  <a:gd name="T33" fmla="*/ 111 h 138"/>
                  <a:gd name="T34" fmla="*/ 37 w 155"/>
                  <a:gd name="T35" fmla="*/ 93 h 138"/>
                  <a:gd name="T36" fmla="*/ 20 w 155"/>
                  <a:gd name="T37" fmla="*/ 70 h 138"/>
                  <a:gd name="T38" fmla="*/ 9 w 155"/>
                  <a:gd name="T39" fmla="*/ 45 h 138"/>
                  <a:gd name="T40" fmla="*/ 8 w 155"/>
                  <a:gd name="T41" fmla="*/ 18 h 138"/>
                  <a:gd name="T42" fmla="*/ 11 w 155"/>
                  <a:gd name="T43" fmla="*/ 4 h 138"/>
                  <a:gd name="T44" fmla="*/ 11 w 155"/>
                  <a:gd name="T45" fmla="*/ 1 h 138"/>
                  <a:gd name="T46" fmla="*/ 6 w 155"/>
                  <a:gd name="T47" fmla="*/ 0 h 138"/>
                  <a:gd name="T48" fmla="*/ 4 w 155"/>
                  <a:gd name="T49" fmla="*/ 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5" h="138">
                    <a:moveTo>
                      <a:pt x="4" y="2"/>
                    </a:moveTo>
                    <a:lnTo>
                      <a:pt x="0" y="17"/>
                    </a:lnTo>
                    <a:lnTo>
                      <a:pt x="3" y="46"/>
                    </a:lnTo>
                    <a:lnTo>
                      <a:pt x="13" y="74"/>
                    </a:lnTo>
                    <a:lnTo>
                      <a:pt x="32" y="98"/>
                    </a:lnTo>
                    <a:lnTo>
                      <a:pt x="54" y="118"/>
                    </a:lnTo>
                    <a:lnTo>
                      <a:pt x="81" y="132"/>
                    </a:lnTo>
                    <a:lnTo>
                      <a:pt x="109" y="138"/>
                    </a:lnTo>
                    <a:lnTo>
                      <a:pt x="138" y="137"/>
                    </a:lnTo>
                    <a:lnTo>
                      <a:pt x="152" y="132"/>
                    </a:lnTo>
                    <a:lnTo>
                      <a:pt x="155" y="129"/>
                    </a:lnTo>
                    <a:lnTo>
                      <a:pt x="153" y="124"/>
                    </a:lnTo>
                    <a:lnTo>
                      <a:pt x="149" y="124"/>
                    </a:lnTo>
                    <a:lnTo>
                      <a:pt x="137" y="129"/>
                    </a:lnTo>
                    <a:lnTo>
                      <a:pt x="109" y="131"/>
                    </a:lnTo>
                    <a:lnTo>
                      <a:pt x="83" y="125"/>
                    </a:lnTo>
                    <a:lnTo>
                      <a:pt x="57" y="111"/>
                    </a:lnTo>
                    <a:lnTo>
                      <a:pt x="37" y="93"/>
                    </a:lnTo>
                    <a:lnTo>
                      <a:pt x="20" y="70"/>
                    </a:lnTo>
                    <a:lnTo>
                      <a:pt x="9" y="45"/>
                    </a:lnTo>
                    <a:lnTo>
                      <a:pt x="8" y="18"/>
                    </a:lnTo>
                    <a:lnTo>
                      <a:pt x="11" y="4"/>
                    </a:lnTo>
                    <a:lnTo>
                      <a:pt x="11" y="1"/>
                    </a:lnTo>
                    <a:lnTo>
                      <a:pt x="6" y="0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98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0" name="Freeform 217"/>
              <p:cNvSpPr/>
              <p:nvPr/>
            </p:nvSpPr>
            <p:spPr bwMode="auto">
              <a:xfrm>
                <a:off x="6213475" y="4822825"/>
                <a:ext cx="506413" cy="550863"/>
              </a:xfrm>
              <a:custGeom>
                <a:avLst/>
                <a:gdLst>
                  <a:gd name="T0" fmla="*/ 45 w 1274"/>
                  <a:gd name="T1" fmla="*/ 1387 h 1387"/>
                  <a:gd name="T2" fmla="*/ 34 w 1274"/>
                  <a:gd name="T3" fmla="*/ 1385 h 1387"/>
                  <a:gd name="T4" fmla="*/ 10 w 1274"/>
                  <a:gd name="T5" fmla="*/ 1376 h 1387"/>
                  <a:gd name="T6" fmla="*/ 0 w 1274"/>
                  <a:gd name="T7" fmla="*/ 1369 h 1387"/>
                  <a:gd name="T8" fmla="*/ 1274 w 1274"/>
                  <a:gd name="T9" fmla="*/ 0 h 1387"/>
                  <a:gd name="T10" fmla="*/ 901 w 1274"/>
                  <a:gd name="T11" fmla="*/ 424 h 1387"/>
                  <a:gd name="T12" fmla="*/ 45 w 1274"/>
                  <a:gd name="T13" fmla="*/ 1387 h 1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4" h="1387">
                    <a:moveTo>
                      <a:pt x="45" y="1387"/>
                    </a:moveTo>
                    <a:lnTo>
                      <a:pt x="34" y="1385"/>
                    </a:lnTo>
                    <a:lnTo>
                      <a:pt x="10" y="1376"/>
                    </a:lnTo>
                    <a:lnTo>
                      <a:pt x="0" y="1369"/>
                    </a:lnTo>
                    <a:lnTo>
                      <a:pt x="1274" y="0"/>
                    </a:lnTo>
                    <a:lnTo>
                      <a:pt x="901" y="424"/>
                    </a:lnTo>
                    <a:lnTo>
                      <a:pt x="45" y="1387"/>
                    </a:lnTo>
                    <a:close/>
                  </a:path>
                </a:pathLst>
              </a:custGeom>
              <a:solidFill>
                <a:srgbClr val="273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1" name="Freeform 218"/>
              <p:cNvSpPr/>
              <p:nvPr/>
            </p:nvSpPr>
            <p:spPr bwMode="auto">
              <a:xfrm>
                <a:off x="6045200" y="5519738"/>
                <a:ext cx="47625" cy="33338"/>
              </a:xfrm>
              <a:custGeom>
                <a:avLst/>
                <a:gdLst>
                  <a:gd name="T0" fmla="*/ 35 w 118"/>
                  <a:gd name="T1" fmla="*/ 87 h 87"/>
                  <a:gd name="T2" fmla="*/ 19 w 118"/>
                  <a:gd name="T3" fmla="*/ 86 h 87"/>
                  <a:gd name="T4" fmla="*/ 1 w 118"/>
                  <a:gd name="T5" fmla="*/ 74 h 87"/>
                  <a:gd name="T6" fmla="*/ 0 w 118"/>
                  <a:gd name="T7" fmla="*/ 71 h 87"/>
                  <a:gd name="T8" fmla="*/ 66 w 118"/>
                  <a:gd name="T9" fmla="*/ 0 h 87"/>
                  <a:gd name="T10" fmla="*/ 78 w 118"/>
                  <a:gd name="T11" fmla="*/ 9 h 87"/>
                  <a:gd name="T12" fmla="*/ 104 w 118"/>
                  <a:gd name="T13" fmla="*/ 22 h 87"/>
                  <a:gd name="T14" fmla="*/ 118 w 118"/>
                  <a:gd name="T15" fmla="*/ 26 h 87"/>
                  <a:gd name="T16" fmla="*/ 86 w 118"/>
                  <a:gd name="T17" fmla="*/ 60 h 87"/>
                  <a:gd name="T18" fmla="*/ 74 w 118"/>
                  <a:gd name="T19" fmla="*/ 71 h 87"/>
                  <a:gd name="T20" fmla="*/ 63 w 118"/>
                  <a:gd name="T21" fmla="*/ 79 h 87"/>
                  <a:gd name="T22" fmla="*/ 43 w 118"/>
                  <a:gd name="T23" fmla="*/ 87 h 87"/>
                  <a:gd name="T24" fmla="*/ 35 w 11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87">
                    <a:moveTo>
                      <a:pt x="35" y="87"/>
                    </a:moveTo>
                    <a:lnTo>
                      <a:pt x="19" y="86"/>
                    </a:lnTo>
                    <a:lnTo>
                      <a:pt x="1" y="74"/>
                    </a:lnTo>
                    <a:lnTo>
                      <a:pt x="0" y="71"/>
                    </a:lnTo>
                    <a:lnTo>
                      <a:pt x="66" y="0"/>
                    </a:lnTo>
                    <a:lnTo>
                      <a:pt x="78" y="9"/>
                    </a:lnTo>
                    <a:lnTo>
                      <a:pt x="104" y="22"/>
                    </a:lnTo>
                    <a:lnTo>
                      <a:pt x="118" y="26"/>
                    </a:lnTo>
                    <a:lnTo>
                      <a:pt x="86" y="60"/>
                    </a:lnTo>
                    <a:lnTo>
                      <a:pt x="74" y="71"/>
                    </a:lnTo>
                    <a:lnTo>
                      <a:pt x="63" y="79"/>
                    </a:lnTo>
                    <a:lnTo>
                      <a:pt x="43" y="87"/>
                    </a:lnTo>
                    <a:lnTo>
                      <a:pt x="35" y="87"/>
                    </a:lnTo>
                    <a:close/>
                  </a:path>
                </a:pathLst>
              </a:custGeom>
              <a:solidFill>
                <a:srgbClr val="B48B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2" name="Freeform 219"/>
              <p:cNvSpPr/>
              <p:nvPr/>
            </p:nvSpPr>
            <p:spPr bwMode="auto">
              <a:xfrm>
                <a:off x="6073775" y="5508625"/>
                <a:ext cx="26988" cy="17463"/>
              </a:xfrm>
              <a:custGeom>
                <a:avLst/>
                <a:gdLst>
                  <a:gd name="T0" fmla="*/ 53 w 70"/>
                  <a:gd name="T1" fmla="*/ 44 h 44"/>
                  <a:gd name="T2" fmla="*/ 39 w 70"/>
                  <a:gd name="T3" fmla="*/ 41 h 44"/>
                  <a:gd name="T4" fmla="*/ 13 w 70"/>
                  <a:gd name="T5" fmla="*/ 28 h 44"/>
                  <a:gd name="T6" fmla="*/ 0 w 70"/>
                  <a:gd name="T7" fmla="*/ 20 h 44"/>
                  <a:gd name="T8" fmla="*/ 18 w 70"/>
                  <a:gd name="T9" fmla="*/ 0 h 44"/>
                  <a:gd name="T10" fmla="*/ 31 w 70"/>
                  <a:gd name="T11" fmla="*/ 9 h 44"/>
                  <a:gd name="T12" fmla="*/ 57 w 70"/>
                  <a:gd name="T13" fmla="*/ 22 h 44"/>
                  <a:gd name="T14" fmla="*/ 70 w 70"/>
                  <a:gd name="T15" fmla="*/ 25 h 44"/>
                  <a:gd name="T16" fmla="*/ 62 w 70"/>
                  <a:gd name="T17" fmla="*/ 35 h 44"/>
                  <a:gd name="T18" fmla="*/ 53 w 70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" h="44">
                    <a:moveTo>
                      <a:pt x="53" y="44"/>
                    </a:moveTo>
                    <a:lnTo>
                      <a:pt x="39" y="41"/>
                    </a:lnTo>
                    <a:lnTo>
                      <a:pt x="13" y="28"/>
                    </a:lnTo>
                    <a:lnTo>
                      <a:pt x="0" y="20"/>
                    </a:lnTo>
                    <a:lnTo>
                      <a:pt x="18" y="0"/>
                    </a:lnTo>
                    <a:lnTo>
                      <a:pt x="31" y="9"/>
                    </a:lnTo>
                    <a:lnTo>
                      <a:pt x="57" y="22"/>
                    </a:lnTo>
                    <a:lnTo>
                      <a:pt x="70" y="25"/>
                    </a:lnTo>
                    <a:lnTo>
                      <a:pt x="62" y="35"/>
                    </a:lnTo>
                    <a:lnTo>
                      <a:pt x="53" y="44"/>
                    </a:lnTo>
                    <a:close/>
                  </a:path>
                </a:pathLst>
              </a:custGeom>
              <a:solidFill>
                <a:srgbClr val="B48B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3" name="Freeform 220"/>
              <p:cNvSpPr/>
              <p:nvPr/>
            </p:nvSpPr>
            <p:spPr bwMode="auto">
              <a:xfrm>
                <a:off x="6083300" y="5499100"/>
                <a:ext cx="26988" cy="17463"/>
              </a:xfrm>
              <a:custGeom>
                <a:avLst/>
                <a:gdLst>
                  <a:gd name="T0" fmla="*/ 53 w 70"/>
                  <a:gd name="T1" fmla="*/ 44 h 44"/>
                  <a:gd name="T2" fmla="*/ 39 w 70"/>
                  <a:gd name="T3" fmla="*/ 40 h 44"/>
                  <a:gd name="T4" fmla="*/ 13 w 70"/>
                  <a:gd name="T5" fmla="*/ 28 h 44"/>
                  <a:gd name="T6" fmla="*/ 0 w 70"/>
                  <a:gd name="T7" fmla="*/ 19 h 44"/>
                  <a:gd name="T8" fmla="*/ 20 w 70"/>
                  <a:gd name="T9" fmla="*/ 0 h 44"/>
                  <a:gd name="T10" fmla="*/ 31 w 70"/>
                  <a:gd name="T11" fmla="*/ 8 h 44"/>
                  <a:gd name="T12" fmla="*/ 57 w 70"/>
                  <a:gd name="T13" fmla="*/ 21 h 44"/>
                  <a:gd name="T14" fmla="*/ 70 w 70"/>
                  <a:gd name="T15" fmla="*/ 25 h 44"/>
                  <a:gd name="T16" fmla="*/ 61 w 70"/>
                  <a:gd name="T17" fmla="*/ 35 h 44"/>
                  <a:gd name="T18" fmla="*/ 53 w 70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" h="44">
                    <a:moveTo>
                      <a:pt x="53" y="44"/>
                    </a:moveTo>
                    <a:lnTo>
                      <a:pt x="39" y="40"/>
                    </a:lnTo>
                    <a:lnTo>
                      <a:pt x="13" y="28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31" y="8"/>
                    </a:lnTo>
                    <a:lnTo>
                      <a:pt x="57" y="21"/>
                    </a:lnTo>
                    <a:lnTo>
                      <a:pt x="70" y="25"/>
                    </a:lnTo>
                    <a:lnTo>
                      <a:pt x="61" y="35"/>
                    </a:lnTo>
                    <a:lnTo>
                      <a:pt x="53" y="44"/>
                    </a:lnTo>
                    <a:close/>
                  </a:path>
                </a:pathLst>
              </a:custGeom>
              <a:solidFill>
                <a:srgbClr val="B48B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4" name="Freeform 221"/>
              <p:cNvSpPr/>
              <p:nvPr/>
            </p:nvSpPr>
            <p:spPr bwMode="auto">
              <a:xfrm>
                <a:off x="6092825" y="5489575"/>
                <a:ext cx="26988" cy="17463"/>
              </a:xfrm>
              <a:custGeom>
                <a:avLst/>
                <a:gdLst>
                  <a:gd name="T0" fmla="*/ 50 w 69"/>
                  <a:gd name="T1" fmla="*/ 44 h 44"/>
                  <a:gd name="T2" fmla="*/ 38 w 69"/>
                  <a:gd name="T3" fmla="*/ 41 h 44"/>
                  <a:gd name="T4" fmla="*/ 12 w 69"/>
                  <a:gd name="T5" fmla="*/ 29 h 44"/>
                  <a:gd name="T6" fmla="*/ 0 w 69"/>
                  <a:gd name="T7" fmla="*/ 21 h 44"/>
                  <a:gd name="T8" fmla="*/ 18 w 69"/>
                  <a:gd name="T9" fmla="*/ 0 h 44"/>
                  <a:gd name="T10" fmla="*/ 41 w 69"/>
                  <a:gd name="T11" fmla="*/ 17 h 44"/>
                  <a:gd name="T12" fmla="*/ 69 w 69"/>
                  <a:gd name="T13" fmla="*/ 26 h 44"/>
                  <a:gd name="T14" fmla="*/ 60 w 69"/>
                  <a:gd name="T15" fmla="*/ 35 h 44"/>
                  <a:gd name="T16" fmla="*/ 50 w 69"/>
                  <a:gd name="T1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44">
                    <a:moveTo>
                      <a:pt x="50" y="44"/>
                    </a:moveTo>
                    <a:lnTo>
                      <a:pt x="38" y="41"/>
                    </a:lnTo>
                    <a:lnTo>
                      <a:pt x="12" y="29"/>
                    </a:lnTo>
                    <a:lnTo>
                      <a:pt x="0" y="21"/>
                    </a:lnTo>
                    <a:lnTo>
                      <a:pt x="18" y="0"/>
                    </a:lnTo>
                    <a:lnTo>
                      <a:pt x="41" y="17"/>
                    </a:lnTo>
                    <a:lnTo>
                      <a:pt x="69" y="26"/>
                    </a:lnTo>
                    <a:lnTo>
                      <a:pt x="60" y="35"/>
                    </a:lnTo>
                    <a:lnTo>
                      <a:pt x="50" y="4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5" name="Freeform 222"/>
              <p:cNvSpPr/>
              <p:nvPr/>
            </p:nvSpPr>
            <p:spPr bwMode="auto">
              <a:xfrm>
                <a:off x="6102350" y="5411788"/>
                <a:ext cx="87313" cy="85725"/>
              </a:xfrm>
              <a:custGeom>
                <a:avLst/>
                <a:gdLst>
                  <a:gd name="T0" fmla="*/ 51 w 223"/>
                  <a:gd name="T1" fmla="*/ 215 h 215"/>
                  <a:gd name="T2" fmla="*/ 38 w 223"/>
                  <a:gd name="T3" fmla="*/ 213 h 215"/>
                  <a:gd name="T4" fmla="*/ 12 w 223"/>
                  <a:gd name="T5" fmla="*/ 200 h 215"/>
                  <a:gd name="T6" fmla="*/ 0 w 223"/>
                  <a:gd name="T7" fmla="*/ 191 h 215"/>
                  <a:gd name="T8" fmla="*/ 177 w 223"/>
                  <a:gd name="T9" fmla="*/ 0 h 215"/>
                  <a:gd name="T10" fmla="*/ 199 w 223"/>
                  <a:gd name="T11" fmla="*/ 16 h 215"/>
                  <a:gd name="T12" fmla="*/ 223 w 223"/>
                  <a:gd name="T13" fmla="*/ 24 h 215"/>
                  <a:gd name="T14" fmla="*/ 127 w 223"/>
                  <a:gd name="T15" fmla="*/ 131 h 215"/>
                  <a:gd name="T16" fmla="*/ 51 w 223"/>
                  <a:gd name="T17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3" h="215">
                    <a:moveTo>
                      <a:pt x="51" y="215"/>
                    </a:moveTo>
                    <a:lnTo>
                      <a:pt x="38" y="213"/>
                    </a:lnTo>
                    <a:lnTo>
                      <a:pt x="12" y="200"/>
                    </a:lnTo>
                    <a:lnTo>
                      <a:pt x="0" y="191"/>
                    </a:lnTo>
                    <a:lnTo>
                      <a:pt x="177" y="0"/>
                    </a:lnTo>
                    <a:lnTo>
                      <a:pt x="199" y="16"/>
                    </a:lnTo>
                    <a:lnTo>
                      <a:pt x="223" y="24"/>
                    </a:lnTo>
                    <a:lnTo>
                      <a:pt x="127" y="131"/>
                    </a:lnTo>
                    <a:lnTo>
                      <a:pt x="51" y="215"/>
                    </a:lnTo>
                    <a:close/>
                  </a:path>
                </a:pathLst>
              </a:custGeom>
              <a:solidFill>
                <a:srgbClr val="B48B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6" name="Freeform 223"/>
              <p:cNvSpPr/>
              <p:nvPr/>
            </p:nvSpPr>
            <p:spPr bwMode="auto">
              <a:xfrm>
                <a:off x="6173788" y="5402263"/>
                <a:ext cx="25400" cy="15875"/>
              </a:xfrm>
              <a:custGeom>
                <a:avLst/>
                <a:gdLst>
                  <a:gd name="T0" fmla="*/ 46 w 65"/>
                  <a:gd name="T1" fmla="*/ 41 h 41"/>
                  <a:gd name="T2" fmla="*/ 35 w 65"/>
                  <a:gd name="T3" fmla="*/ 39 h 41"/>
                  <a:gd name="T4" fmla="*/ 11 w 65"/>
                  <a:gd name="T5" fmla="*/ 28 h 41"/>
                  <a:gd name="T6" fmla="*/ 0 w 65"/>
                  <a:gd name="T7" fmla="*/ 19 h 41"/>
                  <a:gd name="T8" fmla="*/ 18 w 65"/>
                  <a:gd name="T9" fmla="*/ 0 h 41"/>
                  <a:gd name="T10" fmla="*/ 40 w 65"/>
                  <a:gd name="T11" fmla="*/ 15 h 41"/>
                  <a:gd name="T12" fmla="*/ 65 w 65"/>
                  <a:gd name="T13" fmla="*/ 22 h 41"/>
                  <a:gd name="T14" fmla="*/ 55 w 65"/>
                  <a:gd name="T15" fmla="*/ 32 h 41"/>
                  <a:gd name="T16" fmla="*/ 46 w 65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1">
                    <a:moveTo>
                      <a:pt x="46" y="41"/>
                    </a:moveTo>
                    <a:lnTo>
                      <a:pt x="35" y="39"/>
                    </a:lnTo>
                    <a:lnTo>
                      <a:pt x="11" y="28"/>
                    </a:lnTo>
                    <a:lnTo>
                      <a:pt x="0" y="19"/>
                    </a:lnTo>
                    <a:lnTo>
                      <a:pt x="18" y="0"/>
                    </a:lnTo>
                    <a:lnTo>
                      <a:pt x="40" y="15"/>
                    </a:lnTo>
                    <a:lnTo>
                      <a:pt x="65" y="22"/>
                    </a:lnTo>
                    <a:lnTo>
                      <a:pt x="55" y="32"/>
                    </a:lnTo>
                    <a:lnTo>
                      <a:pt x="46" y="41"/>
                    </a:lnTo>
                    <a:close/>
                  </a:path>
                </a:pathLst>
              </a:custGeom>
              <a:solidFill>
                <a:srgbClr val="B48B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7" name="Freeform 224"/>
              <p:cNvSpPr/>
              <p:nvPr/>
            </p:nvSpPr>
            <p:spPr bwMode="auto">
              <a:xfrm>
                <a:off x="6183313" y="5392738"/>
                <a:ext cx="23813" cy="15875"/>
              </a:xfrm>
              <a:custGeom>
                <a:avLst/>
                <a:gdLst>
                  <a:gd name="T0" fmla="*/ 47 w 61"/>
                  <a:gd name="T1" fmla="*/ 37 h 37"/>
                  <a:gd name="T2" fmla="*/ 35 w 61"/>
                  <a:gd name="T3" fmla="*/ 36 h 37"/>
                  <a:gd name="T4" fmla="*/ 10 w 61"/>
                  <a:gd name="T5" fmla="*/ 24 h 37"/>
                  <a:gd name="T6" fmla="*/ 0 w 61"/>
                  <a:gd name="T7" fmla="*/ 16 h 37"/>
                  <a:gd name="T8" fmla="*/ 17 w 61"/>
                  <a:gd name="T9" fmla="*/ 0 h 37"/>
                  <a:gd name="T10" fmla="*/ 38 w 61"/>
                  <a:gd name="T11" fmla="*/ 14 h 37"/>
                  <a:gd name="T12" fmla="*/ 61 w 61"/>
                  <a:gd name="T13" fmla="*/ 22 h 37"/>
                  <a:gd name="T14" fmla="*/ 54 w 61"/>
                  <a:gd name="T15" fmla="*/ 29 h 37"/>
                  <a:gd name="T16" fmla="*/ 47 w 61"/>
                  <a:gd name="T1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37">
                    <a:moveTo>
                      <a:pt x="47" y="37"/>
                    </a:moveTo>
                    <a:lnTo>
                      <a:pt x="35" y="36"/>
                    </a:lnTo>
                    <a:lnTo>
                      <a:pt x="10" y="24"/>
                    </a:lnTo>
                    <a:lnTo>
                      <a:pt x="0" y="16"/>
                    </a:lnTo>
                    <a:lnTo>
                      <a:pt x="17" y="0"/>
                    </a:lnTo>
                    <a:lnTo>
                      <a:pt x="38" y="14"/>
                    </a:lnTo>
                    <a:lnTo>
                      <a:pt x="61" y="22"/>
                    </a:lnTo>
                    <a:lnTo>
                      <a:pt x="54" y="29"/>
                    </a:lnTo>
                    <a:lnTo>
                      <a:pt x="47" y="37"/>
                    </a:lnTo>
                    <a:close/>
                  </a:path>
                </a:pathLst>
              </a:custGeom>
              <a:solidFill>
                <a:srgbClr val="B48B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8" name="Freeform 225"/>
              <p:cNvSpPr/>
              <p:nvPr/>
            </p:nvSpPr>
            <p:spPr bwMode="auto">
              <a:xfrm>
                <a:off x="6191250" y="5367338"/>
                <a:ext cx="41275" cy="31750"/>
              </a:xfrm>
              <a:custGeom>
                <a:avLst/>
                <a:gdLst>
                  <a:gd name="T0" fmla="*/ 46 w 102"/>
                  <a:gd name="T1" fmla="*/ 81 h 81"/>
                  <a:gd name="T2" fmla="*/ 35 w 102"/>
                  <a:gd name="T3" fmla="*/ 79 h 81"/>
                  <a:gd name="T4" fmla="*/ 11 w 102"/>
                  <a:gd name="T5" fmla="*/ 68 h 81"/>
                  <a:gd name="T6" fmla="*/ 0 w 102"/>
                  <a:gd name="T7" fmla="*/ 60 h 81"/>
                  <a:gd name="T8" fmla="*/ 57 w 102"/>
                  <a:gd name="T9" fmla="*/ 0 h 81"/>
                  <a:gd name="T10" fmla="*/ 67 w 102"/>
                  <a:gd name="T11" fmla="*/ 7 h 81"/>
                  <a:gd name="T12" fmla="*/ 91 w 102"/>
                  <a:gd name="T13" fmla="*/ 16 h 81"/>
                  <a:gd name="T14" fmla="*/ 102 w 102"/>
                  <a:gd name="T15" fmla="*/ 18 h 81"/>
                  <a:gd name="T16" fmla="*/ 74 w 102"/>
                  <a:gd name="T17" fmla="*/ 50 h 81"/>
                  <a:gd name="T18" fmla="*/ 46 w 102"/>
                  <a:gd name="T1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81">
                    <a:moveTo>
                      <a:pt x="46" y="81"/>
                    </a:moveTo>
                    <a:lnTo>
                      <a:pt x="35" y="79"/>
                    </a:lnTo>
                    <a:lnTo>
                      <a:pt x="11" y="68"/>
                    </a:lnTo>
                    <a:lnTo>
                      <a:pt x="0" y="60"/>
                    </a:lnTo>
                    <a:lnTo>
                      <a:pt x="57" y="0"/>
                    </a:lnTo>
                    <a:lnTo>
                      <a:pt x="67" y="7"/>
                    </a:lnTo>
                    <a:lnTo>
                      <a:pt x="91" y="16"/>
                    </a:lnTo>
                    <a:lnTo>
                      <a:pt x="102" y="18"/>
                    </a:lnTo>
                    <a:lnTo>
                      <a:pt x="74" y="50"/>
                    </a:lnTo>
                    <a:lnTo>
                      <a:pt x="46" y="81"/>
                    </a:lnTo>
                    <a:close/>
                  </a:path>
                </a:pathLst>
              </a:custGeom>
              <a:solidFill>
                <a:srgbClr val="B48B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9" name="Freeform 226"/>
              <p:cNvSpPr/>
              <p:nvPr/>
            </p:nvSpPr>
            <p:spPr bwMode="auto">
              <a:xfrm>
                <a:off x="6189663" y="5391150"/>
                <a:ext cx="20638" cy="11113"/>
              </a:xfrm>
              <a:custGeom>
                <a:avLst/>
                <a:gdLst>
                  <a:gd name="T0" fmla="*/ 44 w 50"/>
                  <a:gd name="T1" fmla="*/ 28 h 28"/>
                  <a:gd name="T2" fmla="*/ 21 w 50"/>
                  <a:gd name="T3" fmla="*/ 20 h 28"/>
                  <a:gd name="T4" fmla="*/ 0 w 50"/>
                  <a:gd name="T5" fmla="*/ 6 h 28"/>
                  <a:gd name="T6" fmla="*/ 4 w 50"/>
                  <a:gd name="T7" fmla="*/ 0 h 28"/>
                  <a:gd name="T8" fmla="*/ 15 w 50"/>
                  <a:gd name="T9" fmla="*/ 8 h 28"/>
                  <a:gd name="T10" fmla="*/ 39 w 50"/>
                  <a:gd name="T11" fmla="*/ 19 h 28"/>
                  <a:gd name="T12" fmla="*/ 50 w 50"/>
                  <a:gd name="T13" fmla="*/ 21 h 28"/>
                  <a:gd name="T14" fmla="*/ 48 w 50"/>
                  <a:gd name="T15" fmla="*/ 24 h 28"/>
                  <a:gd name="T16" fmla="*/ 44 w 50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28">
                    <a:moveTo>
                      <a:pt x="44" y="28"/>
                    </a:moveTo>
                    <a:lnTo>
                      <a:pt x="21" y="20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15" y="8"/>
                    </a:lnTo>
                    <a:lnTo>
                      <a:pt x="39" y="19"/>
                    </a:lnTo>
                    <a:lnTo>
                      <a:pt x="50" y="21"/>
                    </a:lnTo>
                    <a:lnTo>
                      <a:pt x="48" y="24"/>
                    </a:lnTo>
                    <a:lnTo>
                      <a:pt x="44" y="28"/>
                    </a:lnTo>
                    <a:close/>
                  </a:path>
                </a:pathLst>
              </a:custGeom>
              <a:solidFill>
                <a:srgbClr val="775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0" name="Freeform 227"/>
              <p:cNvSpPr/>
              <p:nvPr/>
            </p:nvSpPr>
            <p:spPr bwMode="auto">
              <a:xfrm>
                <a:off x="6180138" y="5399088"/>
                <a:ext cx="20638" cy="11113"/>
              </a:xfrm>
              <a:custGeom>
                <a:avLst/>
                <a:gdLst>
                  <a:gd name="T0" fmla="*/ 47 w 52"/>
                  <a:gd name="T1" fmla="*/ 28 h 28"/>
                  <a:gd name="T2" fmla="*/ 22 w 52"/>
                  <a:gd name="T3" fmla="*/ 21 h 28"/>
                  <a:gd name="T4" fmla="*/ 0 w 52"/>
                  <a:gd name="T5" fmla="*/ 6 h 28"/>
                  <a:gd name="T6" fmla="*/ 5 w 52"/>
                  <a:gd name="T7" fmla="*/ 0 h 28"/>
                  <a:gd name="T8" fmla="*/ 15 w 52"/>
                  <a:gd name="T9" fmla="*/ 8 h 28"/>
                  <a:gd name="T10" fmla="*/ 40 w 52"/>
                  <a:gd name="T11" fmla="*/ 20 h 28"/>
                  <a:gd name="T12" fmla="*/ 52 w 52"/>
                  <a:gd name="T13" fmla="*/ 21 h 28"/>
                  <a:gd name="T14" fmla="*/ 49 w 52"/>
                  <a:gd name="T15" fmla="*/ 25 h 28"/>
                  <a:gd name="T16" fmla="*/ 47 w 52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28">
                    <a:moveTo>
                      <a:pt x="47" y="28"/>
                    </a:moveTo>
                    <a:lnTo>
                      <a:pt x="22" y="21"/>
                    </a:lnTo>
                    <a:lnTo>
                      <a:pt x="0" y="6"/>
                    </a:lnTo>
                    <a:lnTo>
                      <a:pt x="5" y="0"/>
                    </a:lnTo>
                    <a:lnTo>
                      <a:pt x="15" y="8"/>
                    </a:lnTo>
                    <a:lnTo>
                      <a:pt x="40" y="20"/>
                    </a:lnTo>
                    <a:lnTo>
                      <a:pt x="52" y="21"/>
                    </a:lnTo>
                    <a:lnTo>
                      <a:pt x="49" y="25"/>
                    </a:lnTo>
                    <a:lnTo>
                      <a:pt x="47" y="28"/>
                    </a:lnTo>
                    <a:close/>
                  </a:path>
                </a:pathLst>
              </a:custGeom>
              <a:solidFill>
                <a:srgbClr val="775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1" name="Freeform 228"/>
              <p:cNvSpPr/>
              <p:nvPr/>
            </p:nvSpPr>
            <p:spPr bwMode="auto">
              <a:xfrm>
                <a:off x="6172200" y="5410200"/>
                <a:ext cx="20638" cy="11113"/>
              </a:xfrm>
              <a:custGeom>
                <a:avLst/>
                <a:gdLst>
                  <a:gd name="T0" fmla="*/ 46 w 51"/>
                  <a:gd name="T1" fmla="*/ 29 h 29"/>
                  <a:gd name="T2" fmla="*/ 22 w 51"/>
                  <a:gd name="T3" fmla="*/ 21 h 29"/>
                  <a:gd name="T4" fmla="*/ 0 w 51"/>
                  <a:gd name="T5" fmla="*/ 5 h 29"/>
                  <a:gd name="T6" fmla="*/ 5 w 51"/>
                  <a:gd name="T7" fmla="*/ 0 h 29"/>
                  <a:gd name="T8" fmla="*/ 16 w 51"/>
                  <a:gd name="T9" fmla="*/ 9 h 29"/>
                  <a:gd name="T10" fmla="*/ 40 w 51"/>
                  <a:gd name="T11" fmla="*/ 20 h 29"/>
                  <a:gd name="T12" fmla="*/ 51 w 51"/>
                  <a:gd name="T13" fmla="*/ 22 h 29"/>
                  <a:gd name="T14" fmla="*/ 49 w 51"/>
                  <a:gd name="T15" fmla="*/ 26 h 29"/>
                  <a:gd name="T16" fmla="*/ 46 w 51"/>
                  <a:gd name="T1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29">
                    <a:moveTo>
                      <a:pt x="46" y="29"/>
                    </a:moveTo>
                    <a:lnTo>
                      <a:pt x="22" y="21"/>
                    </a:lnTo>
                    <a:lnTo>
                      <a:pt x="0" y="5"/>
                    </a:lnTo>
                    <a:lnTo>
                      <a:pt x="5" y="0"/>
                    </a:lnTo>
                    <a:lnTo>
                      <a:pt x="16" y="9"/>
                    </a:lnTo>
                    <a:lnTo>
                      <a:pt x="40" y="20"/>
                    </a:lnTo>
                    <a:lnTo>
                      <a:pt x="51" y="22"/>
                    </a:lnTo>
                    <a:lnTo>
                      <a:pt x="49" y="26"/>
                    </a:lnTo>
                    <a:lnTo>
                      <a:pt x="46" y="29"/>
                    </a:lnTo>
                    <a:close/>
                  </a:path>
                </a:pathLst>
              </a:custGeom>
              <a:solidFill>
                <a:srgbClr val="775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2" name="Freeform 229"/>
              <p:cNvSpPr/>
              <p:nvPr/>
            </p:nvSpPr>
            <p:spPr bwMode="auto">
              <a:xfrm>
                <a:off x="6099175" y="5486400"/>
                <a:ext cx="22225" cy="12700"/>
              </a:xfrm>
              <a:custGeom>
                <a:avLst/>
                <a:gdLst>
                  <a:gd name="T0" fmla="*/ 51 w 56"/>
                  <a:gd name="T1" fmla="*/ 31 h 31"/>
                  <a:gd name="T2" fmla="*/ 23 w 56"/>
                  <a:gd name="T3" fmla="*/ 22 h 31"/>
                  <a:gd name="T4" fmla="*/ 0 w 56"/>
                  <a:gd name="T5" fmla="*/ 5 h 31"/>
                  <a:gd name="T6" fmla="*/ 5 w 56"/>
                  <a:gd name="T7" fmla="*/ 0 h 31"/>
                  <a:gd name="T8" fmla="*/ 17 w 56"/>
                  <a:gd name="T9" fmla="*/ 9 h 31"/>
                  <a:gd name="T10" fmla="*/ 43 w 56"/>
                  <a:gd name="T11" fmla="*/ 22 h 31"/>
                  <a:gd name="T12" fmla="*/ 56 w 56"/>
                  <a:gd name="T13" fmla="*/ 24 h 31"/>
                  <a:gd name="T14" fmla="*/ 53 w 56"/>
                  <a:gd name="T15" fmla="*/ 28 h 31"/>
                  <a:gd name="T16" fmla="*/ 51 w 56"/>
                  <a:gd name="T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1">
                    <a:moveTo>
                      <a:pt x="51" y="31"/>
                    </a:moveTo>
                    <a:lnTo>
                      <a:pt x="23" y="22"/>
                    </a:lnTo>
                    <a:lnTo>
                      <a:pt x="0" y="5"/>
                    </a:lnTo>
                    <a:lnTo>
                      <a:pt x="5" y="0"/>
                    </a:lnTo>
                    <a:lnTo>
                      <a:pt x="17" y="9"/>
                    </a:lnTo>
                    <a:lnTo>
                      <a:pt x="43" y="22"/>
                    </a:lnTo>
                    <a:lnTo>
                      <a:pt x="56" y="24"/>
                    </a:lnTo>
                    <a:lnTo>
                      <a:pt x="53" y="28"/>
                    </a:lnTo>
                    <a:lnTo>
                      <a:pt x="51" y="31"/>
                    </a:lnTo>
                    <a:close/>
                  </a:path>
                </a:pathLst>
              </a:custGeom>
              <a:solidFill>
                <a:srgbClr val="775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3" name="Freeform 230"/>
              <p:cNvSpPr/>
              <p:nvPr/>
            </p:nvSpPr>
            <p:spPr bwMode="auto">
              <a:xfrm>
                <a:off x="6089650" y="5497513"/>
                <a:ext cx="22225" cy="11113"/>
              </a:xfrm>
              <a:custGeom>
                <a:avLst/>
                <a:gdLst>
                  <a:gd name="T0" fmla="*/ 50 w 55"/>
                  <a:gd name="T1" fmla="*/ 30 h 30"/>
                  <a:gd name="T2" fmla="*/ 37 w 55"/>
                  <a:gd name="T3" fmla="*/ 26 h 30"/>
                  <a:gd name="T4" fmla="*/ 11 w 55"/>
                  <a:gd name="T5" fmla="*/ 13 h 30"/>
                  <a:gd name="T6" fmla="*/ 0 w 55"/>
                  <a:gd name="T7" fmla="*/ 5 h 30"/>
                  <a:gd name="T8" fmla="*/ 5 w 55"/>
                  <a:gd name="T9" fmla="*/ 0 h 30"/>
                  <a:gd name="T10" fmla="*/ 17 w 55"/>
                  <a:gd name="T11" fmla="*/ 8 h 30"/>
                  <a:gd name="T12" fmla="*/ 43 w 55"/>
                  <a:gd name="T13" fmla="*/ 20 h 30"/>
                  <a:gd name="T14" fmla="*/ 55 w 55"/>
                  <a:gd name="T15" fmla="*/ 23 h 30"/>
                  <a:gd name="T16" fmla="*/ 53 w 55"/>
                  <a:gd name="T17" fmla="*/ 27 h 30"/>
                  <a:gd name="T18" fmla="*/ 50 w 55"/>
                  <a:gd name="T1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0">
                    <a:moveTo>
                      <a:pt x="50" y="30"/>
                    </a:moveTo>
                    <a:lnTo>
                      <a:pt x="37" y="26"/>
                    </a:lnTo>
                    <a:lnTo>
                      <a:pt x="11" y="13"/>
                    </a:lnTo>
                    <a:lnTo>
                      <a:pt x="0" y="5"/>
                    </a:lnTo>
                    <a:lnTo>
                      <a:pt x="5" y="0"/>
                    </a:lnTo>
                    <a:lnTo>
                      <a:pt x="17" y="8"/>
                    </a:lnTo>
                    <a:lnTo>
                      <a:pt x="43" y="20"/>
                    </a:lnTo>
                    <a:lnTo>
                      <a:pt x="55" y="23"/>
                    </a:lnTo>
                    <a:lnTo>
                      <a:pt x="53" y="27"/>
                    </a:lnTo>
                    <a:lnTo>
                      <a:pt x="50" y="30"/>
                    </a:lnTo>
                    <a:close/>
                  </a:path>
                </a:pathLst>
              </a:custGeom>
              <a:solidFill>
                <a:srgbClr val="775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4" name="Freeform 231"/>
              <p:cNvSpPr/>
              <p:nvPr/>
            </p:nvSpPr>
            <p:spPr bwMode="auto">
              <a:xfrm>
                <a:off x="6080125" y="5507038"/>
                <a:ext cx="23813" cy="12700"/>
              </a:xfrm>
              <a:custGeom>
                <a:avLst/>
                <a:gdLst>
                  <a:gd name="T0" fmla="*/ 52 w 58"/>
                  <a:gd name="T1" fmla="*/ 31 h 31"/>
                  <a:gd name="T2" fmla="*/ 39 w 58"/>
                  <a:gd name="T3" fmla="*/ 28 h 31"/>
                  <a:gd name="T4" fmla="*/ 13 w 58"/>
                  <a:gd name="T5" fmla="*/ 15 h 31"/>
                  <a:gd name="T6" fmla="*/ 0 w 58"/>
                  <a:gd name="T7" fmla="*/ 6 h 31"/>
                  <a:gd name="T8" fmla="*/ 5 w 58"/>
                  <a:gd name="T9" fmla="*/ 0 h 31"/>
                  <a:gd name="T10" fmla="*/ 18 w 58"/>
                  <a:gd name="T11" fmla="*/ 9 h 31"/>
                  <a:gd name="T12" fmla="*/ 44 w 58"/>
                  <a:gd name="T13" fmla="*/ 21 h 31"/>
                  <a:gd name="T14" fmla="*/ 58 w 58"/>
                  <a:gd name="T15" fmla="*/ 25 h 31"/>
                  <a:gd name="T16" fmla="*/ 56 w 58"/>
                  <a:gd name="T17" fmla="*/ 28 h 31"/>
                  <a:gd name="T18" fmla="*/ 52 w 58"/>
                  <a:gd name="T1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31">
                    <a:moveTo>
                      <a:pt x="52" y="31"/>
                    </a:moveTo>
                    <a:lnTo>
                      <a:pt x="39" y="28"/>
                    </a:lnTo>
                    <a:lnTo>
                      <a:pt x="13" y="15"/>
                    </a:lnTo>
                    <a:lnTo>
                      <a:pt x="0" y="6"/>
                    </a:lnTo>
                    <a:lnTo>
                      <a:pt x="5" y="0"/>
                    </a:lnTo>
                    <a:lnTo>
                      <a:pt x="18" y="9"/>
                    </a:lnTo>
                    <a:lnTo>
                      <a:pt x="44" y="21"/>
                    </a:lnTo>
                    <a:lnTo>
                      <a:pt x="58" y="25"/>
                    </a:lnTo>
                    <a:lnTo>
                      <a:pt x="56" y="28"/>
                    </a:lnTo>
                    <a:lnTo>
                      <a:pt x="52" y="31"/>
                    </a:lnTo>
                    <a:close/>
                  </a:path>
                </a:pathLst>
              </a:custGeom>
              <a:solidFill>
                <a:srgbClr val="775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5" name="Freeform 232"/>
              <p:cNvSpPr/>
              <p:nvPr/>
            </p:nvSpPr>
            <p:spPr bwMode="auto">
              <a:xfrm>
                <a:off x="6072188" y="5518150"/>
                <a:ext cx="22225" cy="11113"/>
              </a:xfrm>
              <a:custGeom>
                <a:avLst/>
                <a:gdLst>
                  <a:gd name="T0" fmla="*/ 52 w 57"/>
                  <a:gd name="T1" fmla="*/ 30 h 30"/>
                  <a:gd name="T2" fmla="*/ 38 w 57"/>
                  <a:gd name="T3" fmla="*/ 26 h 30"/>
                  <a:gd name="T4" fmla="*/ 12 w 57"/>
                  <a:gd name="T5" fmla="*/ 13 h 30"/>
                  <a:gd name="T6" fmla="*/ 0 w 57"/>
                  <a:gd name="T7" fmla="*/ 4 h 30"/>
                  <a:gd name="T8" fmla="*/ 4 w 57"/>
                  <a:gd name="T9" fmla="*/ 0 h 30"/>
                  <a:gd name="T10" fmla="*/ 17 w 57"/>
                  <a:gd name="T11" fmla="*/ 8 h 30"/>
                  <a:gd name="T12" fmla="*/ 43 w 57"/>
                  <a:gd name="T13" fmla="*/ 21 h 30"/>
                  <a:gd name="T14" fmla="*/ 57 w 57"/>
                  <a:gd name="T15" fmla="*/ 24 h 30"/>
                  <a:gd name="T16" fmla="*/ 55 w 57"/>
                  <a:gd name="T17" fmla="*/ 26 h 30"/>
                  <a:gd name="T18" fmla="*/ 52 w 57"/>
                  <a:gd name="T1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30">
                    <a:moveTo>
                      <a:pt x="52" y="30"/>
                    </a:moveTo>
                    <a:lnTo>
                      <a:pt x="38" y="26"/>
                    </a:lnTo>
                    <a:lnTo>
                      <a:pt x="12" y="13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17" y="8"/>
                    </a:lnTo>
                    <a:lnTo>
                      <a:pt x="43" y="21"/>
                    </a:lnTo>
                    <a:lnTo>
                      <a:pt x="57" y="24"/>
                    </a:lnTo>
                    <a:lnTo>
                      <a:pt x="55" y="26"/>
                    </a:lnTo>
                    <a:lnTo>
                      <a:pt x="52" y="30"/>
                    </a:lnTo>
                    <a:close/>
                  </a:path>
                </a:pathLst>
              </a:custGeom>
              <a:solidFill>
                <a:srgbClr val="775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6" name="Rectangle 233"/>
              <p:cNvSpPr>
                <a:spLocks noChangeArrowheads="1"/>
              </p:cNvSpPr>
              <p:nvPr/>
            </p:nvSpPr>
            <p:spPr bwMode="auto">
              <a:xfrm>
                <a:off x="6496050" y="5024438"/>
                <a:ext cx="1588" cy="1588"/>
              </a:xfrm>
              <a:prstGeom prst="rect">
                <a:avLst/>
              </a:prstGeom>
              <a:solidFill>
                <a:srgbClr val="C2C0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7" name="Rectangle 234"/>
              <p:cNvSpPr>
                <a:spLocks noChangeArrowheads="1"/>
              </p:cNvSpPr>
              <p:nvPr/>
            </p:nvSpPr>
            <p:spPr bwMode="auto">
              <a:xfrm>
                <a:off x="6723063" y="4819650"/>
                <a:ext cx="1588" cy="1588"/>
              </a:xfrm>
              <a:prstGeom prst="rect">
                <a:avLst/>
              </a:prstGeom>
              <a:solidFill>
                <a:srgbClr val="364D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8" name="Freeform 235"/>
              <p:cNvSpPr/>
              <p:nvPr/>
            </p:nvSpPr>
            <p:spPr bwMode="auto">
              <a:xfrm>
                <a:off x="6491288" y="4819650"/>
                <a:ext cx="231775" cy="230188"/>
              </a:xfrm>
              <a:custGeom>
                <a:avLst/>
                <a:gdLst>
                  <a:gd name="T0" fmla="*/ 0 w 583"/>
                  <a:gd name="T1" fmla="*/ 580 h 580"/>
                  <a:gd name="T2" fmla="*/ 11 w 583"/>
                  <a:gd name="T3" fmla="*/ 518 h 580"/>
                  <a:gd name="T4" fmla="*/ 11 w 583"/>
                  <a:gd name="T5" fmla="*/ 518 h 580"/>
                  <a:gd name="T6" fmla="*/ 11 w 583"/>
                  <a:gd name="T7" fmla="*/ 518 h 580"/>
                  <a:gd name="T8" fmla="*/ 583 w 583"/>
                  <a:gd name="T9" fmla="*/ 0 h 580"/>
                  <a:gd name="T10" fmla="*/ 583 w 583"/>
                  <a:gd name="T11" fmla="*/ 0 h 580"/>
                  <a:gd name="T12" fmla="*/ 583 w 583"/>
                  <a:gd name="T13" fmla="*/ 0 h 580"/>
                  <a:gd name="T14" fmla="*/ 0 w 583"/>
                  <a:gd name="T15" fmla="*/ 58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3" h="580">
                    <a:moveTo>
                      <a:pt x="0" y="580"/>
                    </a:moveTo>
                    <a:lnTo>
                      <a:pt x="11" y="518"/>
                    </a:lnTo>
                    <a:lnTo>
                      <a:pt x="11" y="518"/>
                    </a:lnTo>
                    <a:lnTo>
                      <a:pt x="11" y="518"/>
                    </a:lnTo>
                    <a:lnTo>
                      <a:pt x="583" y="0"/>
                    </a:lnTo>
                    <a:lnTo>
                      <a:pt x="583" y="0"/>
                    </a:lnTo>
                    <a:lnTo>
                      <a:pt x="583" y="0"/>
                    </a:lnTo>
                    <a:lnTo>
                      <a:pt x="0" y="580"/>
                    </a:lnTo>
                    <a:close/>
                  </a:path>
                </a:pathLst>
              </a:custGeom>
              <a:solidFill>
                <a:srgbClr val="2333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sp>
        <p:nvSpPr>
          <p:cNvPr id="91" name="Freeform 9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>
            <a:spLocks noEditPoints="1"/>
          </p:cNvSpPr>
          <p:nvPr/>
        </p:nvSpPr>
        <p:spPr bwMode="auto">
          <a:xfrm>
            <a:off x="4062618" y="1625327"/>
            <a:ext cx="402040" cy="314782"/>
          </a:xfrm>
          <a:custGeom>
            <a:avLst/>
            <a:gdLst>
              <a:gd name="T0" fmla="*/ 234 w 285"/>
              <a:gd name="T1" fmla="*/ 84 h 223"/>
              <a:gd name="T2" fmla="*/ 225 w 285"/>
              <a:gd name="T3" fmla="*/ 84 h 223"/>
              <a:gd name="T4" fmla="*/ 207 w 285"/>
              <a:gd name="T5" fmla="*/ 79 h 223"/>
              <a:gd name="T6" fmla="*/ 207 w 285"/>
              <a:gd name="T7" fmla="*/ 99 h 223"/>
              <a:gd name="T8" fmla="*/ 207 w 285"/>
              <a:gd name="T9" fmla="*/ 79 h 223"/>
              <a:gd name="T10" fmla="*/ 224 w 285"/>
              <a:gd name="T11" fmla="*/ 73 h 223"/>
              <a:gd name="T12" fmla="*/ 224 w 285"/>
              <a:gd name="T13" fmla="*/ 60 h 223"/>
              <a:gd name="T14" fmla="*/ 282 w 285"/>
              <a:gd name="T15" fmla="*/ 88 h 223"/>
              <a:gd name="T16" fmla="*/ 270 w 285"/>
              <a:gd name="T17" fmla="*/ 85 h 223"/>
              <a:gd name="T18" fmla="*/ 147 w 285"/>
              <a:gd name="T19" fmla="*/ 96 h 223"/>
              <a:gd name="T20" fmla="*/ 211 w 285"/>
              <a:gd name="T21" fmla="*/ 26 h 223"/>
              <a:gd name="T22" fmla="*/ 220 w 285"/>
              <a:gd name="T23" fmla="*/ 17 h 223"/>
              <a:gd name="T24" fmla="*/ 282 w 285"/>
              <a:gd name="T25" fmla="*/ 88 h 223"/>
              <a:gd name="T26" fmla="*/ 224 w 285"/>
              <a:gd name="T27" fmla="*/ 39 h 223"/>
              <a:gd name="T28" fmla="*/ 161 w 285"/>
              <a:gd name="T29" fmla="*/ 101 h 223"/>
              <a:gd name="T30" fmla="*/ 261 w 285"/>
              <a:gd name="T31" fmla="*/ 76 h 223"/>
              <a:gd name="T32" fmla="*/ 113 w 285"/>
              <a:gd name="T33" fmla="*/ 153 h 223"/>
              <a:gd name="T34" fmla="*/ 113 w 285"/>
              <a:gd name="T35" fmla="*/ 132 h 223"/>
              <a:gd name="T36" fmla="*/ 83 w 285"/>
              <a:gd name="T37" fmla="*/ 126 h 223"/>
              <a:gd name="T38" fmla="*/ 83 w 285"/>
              <a:gd name="T39" fmla="*/ 147 h 223"/>
              <a:gd name="T40" fmla="*/ 83 w 285"/>
              <a:gd name="T41" fmla="*/ 126 h 223"/>
              <a:gd name="T42" fmla="*/ 104 w 285"/>
              <a:gd name="T43" fmla="*/ 111 h 223"/>
              <a:gd name="T44" fmla="*/ 104 w 285"/>
              <a:gd name="T45" fmla="*/ 126 h 223"/>
              <a:gd name="T46" fmla="*/ 190 w 285"/>
              <a:gd name="T47" fmla="*/ 187 h 223"/>
              <a:gd name="T48" fmla="*/ 27 w 285"/>
              <a:gd name="T49" fmla="*/ 223 h 223"/>
              <a:gd name="T50" fmla="*/ 71 w 285"/>
              <a:gd name="T51" fmla="*/ 75 h 223"/>
              <a:gd name="T52" fmla="*/ 69 w 285"/>
              <a:gd name="T53" fmla="*/ 36 h 223"/>
              <a:gd name="T54" fmla="*/ 69 w 285"/>
              <a:gd name="T55" fmla="*/ 23 h 223"/>
              <a:gd name="T56" fmla="*/ 73 w 285"/>
              <a:gd name="T57" fmla="*/ 0 h 223"/>
              <a:gd name="T58" fmla="*/ 117 w 285"/>
              <a:gd name="T59" fmla="*/ 23 h 223"/>
              <a:gd name="T60" fmla="*/ 134 w 285"/>
              <a:gd name="T61" fmla="*/ 30 h 223"/>
              <a:gd name="T62" fmla="*/ 125 w 285"/>
              <a:gd name="T63" fmla="*/ 36 h 223"/>
              <a:gd name="T64" fmla="*/ 190 w 285"/>
              <a:gd name="T65" fmla="*/ 187 h 223"/>
              <a:gd name="T66" fmla="*/ 114 w 285"/>
              <a:gd name="T67" fmla="*/ 82 h 223"/>
              <a:gd name="T68" fmla="*/ 84 w 285"/>
              <a:gd name="T69" fmla="*/ 79 h 223"/>
              <a:gd name="T70" fmla="*/ 37 w 285"/>
              <a:gd name="T71" fmla="*/ 160 h 223"/>
              <a:gd name="T72" fmla="*/ 36 w 285"/>
              <a:gd name="T73" fmla="*/ 162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85" h="223">
                <a:moveTo>
                  <a:pt x="229" y="79"/>
                </a:moveTo>
                <a:cubicBezTo>
                  <a:pt x="232" y="79"/>
                  <a:pt x="234" y="82"/>
                  <a:pt x="234" y="84"/>
                </a:cubicBezTo>
                <a:cubicBezTo>
                  <a:pt x="234" y="87"/>
                  <a:pt x="232" y="89"/>
                  <a:pt x="229" y="89"/>
                </a:cubicBezTo>
                <a:cubicBezTo>
                  <a:pt x="227" y="89"/>
                  <a:pt x="225" y="87"/>
                  <a:pt x="225" y="84"/>
                </a:cubicBezTo>
                <a:cubicBezTo>
                  <a:pt x="225" y="82"/>
                  <a:pt x="227" y="79"/>
                  <a:pt x="229" y="79"/>
                </a:cubicBezTo>
                <a:close/>
                <a:moveTo>
                  <a:pt x="207" y="79"/>
                </a:moveTo>
                <a:cubicBezTo>
                  <a:pt x="202" y="79"/>
                  <a:pt x="198" y="84"/>
                  <a:pt x="198" y="89"/>
                </a:cubicBezTo>
                <a:cubicBezTo>
                  <a:pt x="198" y="95"/>
                  <a:pt x="202" y="99"/>
                  <a:pt x="207" y="99"/>
                </a:cubicBezTo>
                <a:cubicBezTo>
                  <a:pt x="213" y="99"/>
                  <a:pt x="217" y="95"/>
                  <a:pt x="217" y="89"/>
                </a:cubicBezTo>
                <a:cubicBezTo>
                  <a:pt x="217" y="84"/>
                  <a:pt x="213" y="79"/>
                  <a:pt x="207" y="79"/>
                </a:cubicBezTo>
                <a:close/>
                <a:moveTo>
                  <a:pt x="217" y="66"/>
                </a:moveTo>
                <a:cubicBezTo>
                  <a:pt x="217" y="70"/>
                  <a:pt x="220" y="73"/>
                  <a:pt x="224" y="73"/>
                </a:cubicBezTo>
                <a:cubicBezTo>
                  <a:pt x="228" y="73"/>
                  <a:pt x="231" y="70"/>
                  <a:pt x="231" y="66"/>
                </a:cubicBezTo>
                <a:cubicBezTo>
                  <a:pt x="231" y="62"/>
                  <a:pt x="228" y="60"/>
                  <a:pt x="224" y="60"/>
                </a:cubicBezTo>
                <a:cubicBezTo>
                  <a:pt x="220" y="60"/>
                  <a:pt x="217" y="62"/>
                  <a:pt x="217" y="66"/>
                </a:cubicBezTo>
                <a:close/>
                <a:moveTo>
                  <a:pt x="282" y="88"/>
                </a:moveTo>
                <a:cubicBezTo>
                  <a:pt x="280" y="91"/>
                  <a:pt x="276" y="91"/>
                  <a:pt x="273" y="88"/>
                </a:cubicBezTo>
                <a:cubicBezTo>
                  <a:pt x="270" y="85"/>
                  <a:pt x="270" y="85"/>
                  <a:pt x="270" y="85"/>
                </a:cubicBezTo>
                <a:cubicBezTo>
                  <a:pt x="189" y="167"/>
                  <a:pt x="189" y="167"/>
                  <a:pt x="189" y="167"/>
                </a:cubicBezTo>
                <a:cubicBezTo>
                  <a:pt x="147" y="96"/>
                  <a:pt x="147" y="96"/>
                  <a:pt x="147" y="96"/>
                </a:cubicBezTo>
                <a:cubicBezTo>
                  <a:pt x="214" y="29"/>
                  <a:pt x="214" y="29"/>
                  <a:pt x="214" y="29"/>
                </a:cubicBezTo>
                <a:cubicBezTo>
                  <a:pt x="211" y="26"/>
                  <a:pt x="211" y="26"/>
                  <a:pt x="211" y="26"/>
                </a:cubicBezTo>
                <a:cubicBezTo>
                  <a:pt x="209" y="24"/>
                  <a:pt x="209" y="20"/>
                  <a:pt x="211" y="17"/>
                </a:cubicBezTo>
                <a:cubicBezTo>
                  <a:pt x="214" y="15"/>
                  <a:pt x="218" y="15"/>
                  <a:pt x="220" y="17"/>
                </a:cubicBezTo>
                <a:cubicBezTo>
                  <a:pt x="282" y="79"/>
                  <a:pt x="282" y="79"/>
                  <a:pt x="282" y="79"/>
                </a:cubicBezTo>
                <a:cubicBezTo>
                  <a:pt x="285" y="82"/>
                  <a:pt x="285" y="86"/>
                  <a:pt x="282" y="88"/>
                </a:cubicBezTo>
                <a:close/>
                <a:moveTo>
                  <a:pt x="261" y="76"/>
                </a:moveTo>
                <a:cubicBezTo>
                  <a:pt x="224" y="39"/>
                  <a:pt x="224" y="39"/>
                  <a:pt x="224" y="39"/>
                </a:cubicBezTo>
                <a:cubicBezTo>
                  <a:pt x="172" y="91"/>
                  <a:pt x="172" y="91"/>
                  <a:pt x="172" y="91"/>
                </a:cubicBezTo>
                <a:cubicBezTo>
                  <a:pt x="161" y="101"/>
                  <a:pt x="161" y="101"/>
                  <a:pt x="161" y="101"/>
                </a:cubicBezTo>
                <a:cubicBezTo>
                  <a:pt x="236" y="101"/>
                  <a:pt x="236" y="101"/>
                  <a:pt x="236" y="101"/>
                </a:cubicBezTo>
                <a:lnTo>
                  <a:pt x="261" y="76"/>
                </a:lnTo>
                <a:close/>
                <a:moveTo>
                  <a:pt x="102" y="142"/>
                </a:moveTo>
                <a:cubicBezTo>
                  <a:pt x="102" y="148"/>
                  <a:pt x="107" y="153"/>
                  <a:pt x="113" y="153"/>
                </a:cubicBezTo>
                <a:cubicBezTo>
                  <a:pt x="118" y="153"/>
                  <a:pt x="123" y="148"/>
                  <a:pt x="123" y="142"/>
                </a:cubicBezTo>
                <a:cubicBezTo>
                  <a:pt x="123" y="136"/>
                  <a:pt x="118" y="132"/>
                  <a:pt x="113" y="132"/>
                </a:cubicBezTo>
                <a:cubicBezTo>
                  <a:pt x="107" y="132"/>
                  <a:pt x="102" y="136"/>
                  <a:pt x="102" y="142"/>
                </a:cubicBezTo>
                <a:close/>
                <a:moveTo>
                  <a:pt x="83" y="126"/>
                </a:moveTo>
                <a:cubicBezTo>
                  <a:pt x="77" y="126"/>
                  <a:pt x="73" y="131"/>
                  <a:pt x="73" y="137"/>
                </a:cubicBezTo>
                <a:cubicBezTo>
                  <a:pt x="73" y="142"/>
                  <a:pt x="77" y="147"/>
                  <a:pt x="83" y="147"/>
                </a:cubicBezTo>
                <a:cubicBezTo>
                  <a:pt x="89" y="147"/>
                  <a:pt x="93" y="142"/>
                  <a:pt x="93" y="137"/>
                </a:cubicBezTo>
                <a:cubicBezTo>
                  <a:pt x="93" y="131"/>
                  <a:pt x="89" y="126"/>
                  <a:pt x="83" y="126"/>
                </a:cubicBezTo>
                <a:close/>
                <a:moveTo>
                  <a:pt x="112" y="119"/>
                </a:moveTo>
                <a:cubicBezTo>
                  <a:pt x="112" y="115"/>
                  <a:pt x="108" y="111"/>
                  <a:pt x="104" y="111"/>
                </a:cubicBezTo>
                <a:cubicBezTo>
                  <a:pt x="100" y="111"/>
                  <a:pt x="97" y="115"/>
                  <a:pt x="97" y="119"/>
                </a:cubicBezTo>
                <a:cubicBezTo>
                  <a:pt x="97" y="123"/>
                  <a:pt x="100" y="126"/>
                  <a:pt x="104" y="126"/>
                </a:cubicBezTo>
                <a:cubicBezTo>
                  <a:pt x="108" y="126"/>
                  <a:pt x="112" y="123"/>
                  <a:pt x="112" y="119"/>
                </a:cubicBezTo>
                <a:close/>
                <a:moveTo>
                  <a:pt x="190" y="187"/>
                </a:moveTo>
                <a:cubicBezTo>
                  <a:pt x="197" y="205"/>
                  <a:pt x="190" y="223"/>
                  <a:pt x="170" y="223"/>
                </a:cubicBezTo>
                <a:cubicBezTo>
                  <a:pt x="27" y="223"/>
                  <a:pt x="27" y="223"/>
                  <a:pt x="27" y="223"/>
                </a:cubicBezTo>
                <a:cubicBezTo>
                  <a:pt x="7" y="223"/>
                  <a:pt x="0" y="206"/>
                  <a:pt x="6" y="187"/>
                </a:cubicBezTo>
                <a:cubicBezTo>
                  <a:pt x="6" y="187"/>
                  <a:pt x="31" y="141"/>
                  <a:pt x="71" y="75"/>
                </a:cubicBezTo>
                <a:cubicBezTo>
                  <a:pt x="71" y="36"/>
                  <a:pt x="71" y="36"/>
                  <a:pt x="71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65" y="36"/>
                  <a:pt x="62" y="33"/>
                  <a:pt x="62" y="30"/>
                </a:cubicBezTo>
                <a:cubicBezTo>
                  <a:pt x="62" y="26"/>
                  <a:pt x="65" y="23"/>
                  <a:pt x="69" y="23"/>
                </a:cubicBezTo>
                <a:cubicBezTo>
                  <a:pt x="79" y="23"/>
                  <a:pt x="79" y="23"/>
                  <a:pt x="79" y="23"/>
                </a:cubicBezTo>
                <a:cubicBezTo>
                  <a:pt x="73" y="0"/>
                  <a:pt x="73" y="0"/>
                  <a:pt x="73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31" y="23"/>
                  <a:pt x="134" y="26"/>
                  <a:pt x="134" y="30"/>
                </a:cubicBezTo>
                <a:cubicBezTo>
                  <a:pt x="134" y="33"/>
                  <a:pt x="131" y="36"/>
                  <a:pt x="128" y="36"/>
                </a:cubicBezTo>
                <a:cubicBezTo>
                  <a:pt x="125" y="36"/>
                  <a:pt x="125" y="36"/>
                  <a:pt x="125" y="36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66" y="141"/>
                  <a:pt x="190" y="187"/>
                  <a:pt x="190" y="187"/>
                </a:cubicBezTo>
                <a:close/>
                <a:moveTo>
                  <a:pt x="160" y="162"/>
                </a:moveTo>
                <a:cubicBezTo>
                  <a:pt x="157" y="156"/>
                  <a:pt x="124" y="98"/>
                  <a:pt x="114" y="82"/>
                </a:cubicBezTo>
                <a:cubicBezTo>
                  <a:pt x="112" y="79"/>
                  <a:pt x="112" y="79"/>
                  <a:pt x="112" y="79"/>
                </a:cubicBezTo>
                <a:cubicBezTo>
                  <a:pt x="84" y="79"/>
                  <a:pt x="84" y="79"/>
                  <a:pt x="84" y="79"/>
                </a:cubicBezTo>
                <a:cubicBezTo>
                  <a:pt x="83" y="82"/>
                  <a:pt x="83" y="82"/>
                  <a:pt x="83" y="82"/>
                </a:cubicBezTo>
                <a:cubicBezTo>
                  <a:pt x="72" y="99"/>
                  <a:pt x="41" y="154"/>
                  <a:pt x="37" y="160"/>
                </a:cubicBezTo>
                <a:cubicBezTo>
                  <a:pt x="37" y="160"/>
                  <a:pt x="37" y="161"/>
                  <a:pt x="36" y="162"/>
                </a:cubicBezTo>
                <a:cubicBezTo>
                  <a:pt x="36" y="162"/>
                  <a:pt x="36" y="162"/>
                  <a:pt x="36" y="162"/>
                </a:cubicBezTo>
                <a:lnTo>
                  <a:pt x="160" y="1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" name="Freeform 2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>
            <a:spLocks noEditPoints="1"/>
          </p:cNvSpPr>
          <p:nvPr/>
        </p:nvSpPr>
        <p:spPr bwMode="auto">
          <a:xfrm>
            <a:off x="4081880" y="3849741"/>
            <a:ext cx="338431" cy="388992"/>
          </a:xfrm>
          <a:custGeom>
            <a:avLst/>
            <a:gdLst>
              <a:gd name="T0" fmla="*/ 61 w 240"/>
              <a:gd name="T1" fmla="*/ 0 h 275"/>
              <a:gd name="T2" fmla="*/ 61 w 240"/>
              <a:gd name="T3" fmla="*/ 46 h 275"/>
              <a:gd name="T4" fmla="*/ 91 w 240"/>
              <a:gd name="T5" fmla="*/ 109 h 275"/>
              <a:gd name="T6" fmla="*/ 152 w 240"/>
              <a:gd name="T7" fmla="*/ 131 h 275"/>
              <a:gd name="T8" fmla="*/ 179 w 240"/>
              <a:gd name="T9" fmla="*/ 275 h 275"/>
              <a:gd name="T10" fmla="*/ 240 w 240"/>
              <a:gd name="T11" fmla="*/ 131 h 275"/>
              <a:gd name="T12" fmla="*/ 91 w 240"/>
              <a:gd name="T13" fmla="*/ 109 h 275"/>
              <a:gd name="T14" fmla="*/ 59 w 240"/>
              <a:gd name="T15" fmla="*/ 145 h 275"/>
              <a:gd name="T16" fmla="*/ 123 w 240"/>
              <a:gd name="T17" fmla="*/ 102 h 275"/>
              <a:gd name="T18" fmla="*/ 123 w 240"/>
              <a:gd name="T19" fmla="*/ 102 h 275"/>
              <a:gd name="T20" fmla="*/ 123 w 240"/>
              <a:gd name="T21" fmla="*/ 73 h 275"/>
              <a:gd name="T22" fmla="*/ 69 w 240"/>
              <a:gd name="T23" fmla="*/ 73 h 275"/>
              <a:gd name="T24" fmla="*/ 68 w 240"/>
              <a:gd name="T25" fmla="*/ 50 h 275"/>
              <a:gd name="T26" fmla="*/ 40 w 240"/>
              <a:gd name="T27" fmla="*/ 53 h 275"/>
              <a:gd name="T28" fmla="*/ 3 w 240"/>
              <a:gd name="T29" fmla="*/ 177 h 275"/>
              <a:gd name="T30" fmla="*/ 92 w 240"/>
              <a:gd name="T31" fmla="*/ 259 h 275"/>
              <a:gd name="T32" fmla="*/ 125 w 240"/>
              <a:gd name="T33" fmla="*/ 259 h 275"/>
              <a:gd name="T34" fmla="*/ 121 w 240"/>
              <a:gd name="T35" fmla="*/ 145 h 275"/>
              <a:gd name="T36" fmla="*/ 40 w 240"/>
              <a:gd name="T37" fmla="*/ 197 h 275"/>
              <a:gd name="T38" fmla="*/ 54 w 240"/>
              <a:gd name="T39" fmla="*/ 273 h 275"/>
              <a:gd name="T40" fmla="*/ 86 w 240"/>
              <a:gd name="T41" fmla="*/ 197 h 275"/>
              <a:gd name="T42" fmla="*/ 7 w 240"/>
              <a:gd name="T43" fmla="*/ 185 h 275"/>
              <a:gd name="T44" fmla="*/ 218 w 240"/>
              <a:gd name="T45" fmla="*/ 79 h 275"/>
              <a:gd name="T46" fmla="*/ 146 w 240"/>
              <a:gd name="T47" fmla="*/ 100 h 275"/>
              <a:gd name="T48" fmla="*/ 218 w 240"/>
              <a:gd name="T49" fmla="*/ 79 h 275"/>
              <a:gd name="T50" fmla="*/ 233 w 240"/>
              <a:gd name="T51" fmla="*/ 75 h 275"/>
              <a:gd name="T52" fmla="*/ 161 w 240"/>
              <a:gd name="T53" fmla="*/ 53 h 275"/>
              <a:gd name="T54" fmla="*/ 160 w 240"/>
              <a:gd name="T55" fmla="*/ 49 h 275"/>
              <a:gd name="T56" fmla="*/ 232 w 240"/>
              <a:gd name="T57" fmla="*/ 28 h 275"/>
              <a:gd name="T58" fmla="*/ 160 w 240"/>
              <a:gd name="T59" fmla="*/ 49 h 275"/>
              <a:gd name="T60" fmla="*/ 149 w 240"/>
              <a:gd name="T61" fmla="*/ 2 h 275"/>
              <a:gd name="T62" fmla="*/ 222 w 240"/>
              <a:gd name="T63" fmla="*/ 24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0" h="275">
                <a:moveTo>
                  <a:pt x="37" y="23"/>
                </a:moveTo>
                <a:cubicBezTo>
                  <a:pt x="37" y="10"/>
                  <a:pt x="48" y="0"/>
                  <a:pt x="61" y="0"/>
                </a:cubicBezTo>
                <a:cubicBezTo>
                  <a:pt x="74" y="0"/>
                  <a:pt x="84" y="10"/>
                  <a:pt x="84" y="23"/>
                </a:cubicBezTo>
                <a:cubicBezTo>
                  <a:pt x="84" y="36"/>
                  <a:pt x="74" y="46"/>
                  <a:pt x="61" y="46"/>
                </a:cubicBezTo>
                <a:cubicBezTo>
                  <a:pt x="48" y="46"/>
                  <a:pt x="37" y="36"/>
                  <a:pt x="37" y="23"/>
                </a:cubicBezTo>
                <a:close/>
                <a:moveTo>
                  <a:pt x="91" y="109"/>
                </a:moveTo>
                <a:cubicBezTo>
                  <a:pt x="91" y="131"/>
                  <a:pt x="91" y="131"/>
                  <a:pt x="91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2" y="275"/>
                  <a:pt x="152" y="275"/>
                  <a:pt x="152" y="275"/>
                </a:cubicBezTo>
                <a:cubicBezTo>
                  <a:pt x="179" y="275"/>
                  <a:pt x="179" y="275"/>
                  <a:pt x="179" y="275"/>
                </a:cubicBezTo>
                <a:cubicBezTo>
                  <a:pt x="179" y="131"/>
                  <a:pt x="179" y="131"/>
                  <a:pt x="179" y="131"/>
                </a:cubicBezTo>
                <a:cubicBezTo>
                  <a:pt x="240" y="131"/>
                  <a:pt x="240" y="131"/>
                  <a:pt x="240" y="131"/>
                </a:cubicBezTo>
                <a:cubicBezTo>
                  <a:pt x="240" y="109"/>
                  <a:pt x="240" y="109"/>
                  <a:pt x="240" y="109"/>
                </a:cubicBezTo>
                <a:lnTo>
                  <a:pt x="91" y="109"/>
                </a:lnTo>
                <a:close/>
                <a:moveTo>
                  <a:pt x="121" y="145"/>
                </a:moveTo>
                <a:cubicBezTo>
                  <a:pt x="59" y="145"/>
                  <a:pt x="59" y="145"/>
                  <a:pt x="59" y="145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31" y="102"/>
                  <a:pt x="138" y="96"/>
                  <a:pt x="138" y="88"/>
                </a:cubicBezTo>
                <a:cubicBezTo>
                  <a:pt x="138" y="80"/>
                  <a:pt x="131" y="73"/>
                  <a:pt x="123" y="73"/>
                </a:cubicBezTo>
                <a:cubicBezTo>
                  <a:pt x="123" y="73"/>
                  <a:pt x="123" y="73"/>
                  <a:pt x="123" y="73"/>
                </a:cubicBezTo>
                <a:cubicBezTo>
                  <a:pt x="69" y="73"/>
                  <a:pt x="69" y="73"/>
                  <a:pt x="69" y="7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2"/>
                  <a:pt x="70" y="50"/>
                  <a:pt x="68" y="50"/>
                </a:cubicBezTo>
                <a:cubicBezTo>
                  <a:pt x="43" y="50"/>
                  <a:pt x="43" y="50"/>
                  <a:pt x="43" y="50"/>
                </a:cubicBezTo>
                <a:cubicBezTo>
                  <a:pt x="41" y="50"/>
                  <a:pt x="40" y="52"/>
                  <a:pt x="40" y="53"/>
                </a:cubicBezTo>
                <a:cubicBezTo>
                  <a:pt x="0" y="174"/>
                  <a:pt x="0" y="174"/>
                  <a:pt x="0" y="174"/>
                </a:cubicBezTo>
                <a:cubicBezTo>
                  <a:pt x="0" y="176"/>
                  <a:pt x="1" y="177"/>
                  <a:pt x="3" y="177"/>
                </a:cubicBezTo>
                <a:cubicBezTo>
                  <a:pt x="92" y="177"/>
                  <a:pt x="92" y="177"/>
                  <a:pt x="92" y="177"/>
                </a:cubicBezTo>
                <a:cubicBezTo>
                  <a:pt x="92" y="259"/>
                  <a:pt x="92" y="259"/>
                  <a:pt x="92" y="259"/>
                </a:cubicBezTo>
                <a:cubicBezTo>
                  <a:pt x="92" y="268"/>
                  <a:pt x="100" y="275"/>
                  <a:pt x="109" y="275"/>
                </a:cubicBezTo>
                <a:cubicBezTo>
                  <a:pt x="117" y="275"/>
                  <a:pt x="125" y="268"/>
                  <a:pt x="125" y="259"/>
                </a:cubicBezTo>
                <a:cubicBezTo>
                  <a:pt x="125" y="148"/>
                  <a:pt x="125" y="148"/>
                  <a:pt x="125" y="148"/>
                </a:cubicBezTo>
                <a:cubicBezTo>
                  <a:pt x="125" y="146"/>
                  <a:pt x="123" y="145"/>
                  <a:pt x="121" y="145"/>
                </a:cubicBezTo>
                <a:close/>
                <a:moveTo>
                  <a:pt x="7" y="197"/>
                </a:moveTo>
                <a:cubicBezTo>
                  <a:pt x="40" y="197"/>
                  <a:pt x="40" y="197"/>
                  <a:pt x="40" y="197"/>
                </a:cubicBezTo>
                <a:cubicBezTo>
                  <a:pt x="40" y="273"/>
                  <a:pt x="40" y="273"/>
                  <a:pt x="40" y="273"/>
                </a:cubicBezTo>
                <a:cubicBezTo>
                  <a:pt x="54" y="273"/>
                  <a:pt x="54" y="273"/>
                  <a:pt x="54" y="273"/>
                </a:cubicBezTo>
                <a:cubicBezTo>
                  <a:pt x="54" y="197"/>
                  <a:pt x="54" y="197"/>
                  <a:pt x="54" y="197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86" y="185"/>
                  <a:pt x="86" y="185"/>
                  <a:pt x="86" y="185"/>
                </a:cubicBezTo>
                <a:cubicBezTo>
                  <a:pt x="7" y="185"/>
                  <a:pt x="7" y="185"/>
                  <a:pt x="7" y="185"/>
                </a:cubicBezTo>
                <a:lnTo>
                  <a:pt x="7" y="197"/>
                </a:lnTo>
                <a:close/>
                <a:moveTo>
                  <a:pt x="218" y="79"/>
                </a:moveTo>
                <a:cubicBezTo>
                  <a:pt x="146" y="79"/>
                  <a:pt x="146" y="79"/>
                  <a:pt x="146" y="79"/>
                </a:cubicBezTo>
                <a:cubicBezTo>
                  <a:pt x="146" y="100"/>
                  <a:pt x="146" y="100"/>
                  <a:pt x="146" y="100"/>
                </a:cubicBezTo>
                <a:cubicBezTo>
                  <a:pt x="218" y="100"/>
                  <a:pt x="218" y="100"/>
                  <a:pt x="218" y="100"/>
                </a:cubicBezTo>
                <a:lnTo>
                  <a:pt x="218" y="79"/>
                </a:lnTo>
                <a:close/>
                <a:moveTo>
                  <a:pt x="161" y="75"/>
                </a:moveTo>
                <a:cubicBezTo>
                  <a:pt x="233" y="75"/>
                  <a:pt x="233" y="75"/>
                  <a:pt x="233" y="75"/>
                </a:cubicBezTo>
                <a:cubicBezTo>
                  <a:pt x="233" y="53"/>
                  <a:pt x="233" y="53"/>
                  <a:pt x="233" y="53"/>
                </a:cubicBezTo>
                <a:cubicBezTo>
                  <a:pt x="161" y="53"/>
                  <a:pt x="161" y="53"/>
                  <a:pt x="161" y="53"/>
                </a:cubicBezTo>
                <a:lnTo>
                  <a:pt x="161" y="75"/>
                </a:lnTo>
                <a:close/>
                <a:moveTo>
                  <a:pt x="160" y="49"/>
                </a:moveTo>
                <a:cubicBezTo>
                  <a:pt x="232" y="49"/>
                  <a:pt x="232" y="49"/>
                  <a:pt x="232" y="49"/>
                </a:cubicBezTo>
                <a:cubicBezTo>
                  <a:pt x="232" y="28"/>
                  <a:pt x="232" y="28"/>
                  <a:pt x="232" y="28"/>
                </a:cubicBezTo>
                <a:cubicBezTo>
                  <a:pt x="160" y="28"/>
                  <a:pt x="160" y="28"/>
                  <a:pt x="160" y="28"/>
                </a:cubicBezTo>
                <a:lnTo>
                  <a:pt x="160" y="49"/>
                </a:lnTo>
                <a:close/>
                <a:moveTo>
                  <a:pt x="222" y="2"/>
                </a:moveTo>
                <a:cubicBezTo>
                  <a:pt x="149" y="2"/>
                  <a:pt x="149" y="2"/>
                  <a:pt x="149" y="2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222" y="24"/>
                  <a:pt x="222" y="24"/>
                  <a:pt x="222" y="24"/>
                </a:cubicBezTo>
                <a:lnTo>
                  <a:pt x="222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F27D53-F48A-3D6C-4426-93CB1A19EC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" t="-272" r="87616" b="272"/>
          <a:stretch/>
        </p:blipFill>
        <p:spPr>
          <a:xfrm>
            <a:off x="136703" y="765814"/>
            <a:ext cx="2312584" cy="19951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89B17C-7BBC-5AC5-6368-C694955F6B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6791" b="-22069"/>
          <a:stretch/>
        </p:blipFill>
        <p:spPr>
          <a:xfrm>
            <a:off x="143793" y="2760981"/>
            <a:ext cx="2337303" cy="7078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35A5F93-25F3-02EE-3624-FD768CE025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425"/>
          <a:stretch/>
        </p:blipFill>
        <p:spPr>
          <a:xfrm>
            <a:off x="81980" y="3264272"/>
            <a:ext cx="2409817" cy="117093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0DACB8C-5D84-949F-F0B6-B0FF6E51A2C2}"/>
              </a:ext>
            </a:extLst>
          </p:cNvPr>
          <p:cNvSpPr txBox="1"/>
          <p:nvPr/>
        </p:nvSpPr>
        <p:spPr>
          <a:xfrm>
            <a:off x="2557878" y="6131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隶书" panose="02010509060101010101" pitchFamily="49" charset="-122"/>
                <a:ea typeface="隶书" panose="02010509060101010101" pitchFamily="49" charset="-122"/>
              </a:rPr>
              <a:t>显示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E963B784-A87D-FEC0-5F90-414665C066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91" r="75467"/>
          <a:stretch/>
        </p:blipFill>
        <p:spPr>
          <a:xfrm>
            <a:off x="5367859" y="0"/>
            <a:ext cx="3776141" cy="3103482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E173550E-D4F9-9A2E-AFA2-C3E9732AC7C6}"/>
              </a:ext>
            </a:extLst>
          </p:cNvPr>
          <p:cNvSpPr txBox="1"/>
          <p:nvPr/>
        </p:nvSpPr>
        <p:spPr>
          <a:xfrm>
            <a:off x="4825360" y="-8630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隶书" panose="02010509060101010101" pitchFamily="49" charset="-122"/>
                <a:ea typeface="隶书" panose="02010509060101010101" pitchFamily="49" charset="-122"/>
              </a:rPr>
              <a:t>统计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FA73A35-41AE-F69A-47B8-EC77A6F804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62"/>
          <a:stretch/>
        </p:blipFill>
        <p:spPr>
          <a:xfrm>
            <a:off x="2860674" y="1493021"/>
            <a:ext cx="2818189" cy="1872071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9C49C197-63D2-1AED-30B5-475438A635C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3"/>
          <a:stretch/>
        </p:blipFill>
        <p:spPr>
          <a:xfrm>
            <a:off x="2860674" y="3365092"/>
            <a:ext cx="2818189" cy="1788633"/>
          </a:xfrm>
          <a:prstGeom prst="rect">
            <a:avLst/>
          </a:prstGeom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48F4B2AC-B431-9213-6B07-F91A151C42F5}"/>
              </a:ext>
            </a:extLst>
          </p:cNvPr>
          <p:cNvSpPr txBox="1"/>
          <p:nvPr/>
        </p:nvSpPr>
        <p:spPr>
          <a:xfrm>
            <a:off x="5678863" y="3057320"/>
            <a:ext cx="5106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>
                <a:latin typeface="隶书" panose="02010509060101010101" pitchFamily="49" charset="-122"/>
                <a:ea typeface="隶书" panose="02010509060101010101" pitchFamily="49" charset="-122"/>
              </a:rPr>
              <a:t>功能实现</a:t>
            </a:r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FA43820A-F891-251E-C3DE-64A3C19B6213}"/>
              </a:ext>
            </a:extLst>
          </p:cNvPr>
          <p:cNvCxnSpPr>
            <a:cxnSpLocks/>
          </p:cNvCxnSpPr>
          <p:nvPr/>
        </p:nvCxnSpPr>
        <p:spPr>
          <a:xfrm>
            <a:off x="2449286" y="1321072"/>
            <a:ext cx="1494064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3A0C43E2-EE5B-6CAC-AD6F-ED9D2203AED3}"/>
              </a:ext>
            </a:extLst>
          </p:cNvPr>
          <p:cNvCxnSpPr>
            <a:cxnSpLocks/>
          </p:cNvCxnSpPr>
          <p:nvPr/>
        </p:nvCxnSpPr>
        <p:spPr>
          <a:xfrm>
            <a:off x="4673895" y="633415"/>
            <a:ext cx="1387928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4BEB2A8C-DDFC-E42D-2C7B-61588FE0152F}"/>
              </a:ext>
            </a:extLst>
          </p:cNvPr>
          <p:cNvCxnSpPr>
            <a:cxnSpLocks/>
          </p:cNvCxnSpPr>
          <p:nvPr/>
        </p:nvCxnSpPr>
        <p:spPr>
          <a:xfrm>
            <a:off x="5678863" y="3765206"/>
            <a:ext cx="2178248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593609" y="327643"/>
            <a:ext cx="203132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schemeClr val="accent1"/>
                </a:solidFill>
              </a:rPr>
              <a:t>设计思路</a:t>
            </a:r>
          </a:p>
        </p:txBody>
      </p:sp>
      <p:sp>
        <p:nvSpPr>
          <p:cNvPr id="23" name="任意多边形 22"/>
          <p:cNvSpPr/>
          <p:nvPr/>
        </p:nvSpPr>
        <p:spPr>
          <a:xfrm>
            <a:off x="-446718" y="-306164"/>
            <a:ext cx="4171119" cy="2085559"/>
          </a:xfrm>
          <a:custGeom>
            <a:avLst/>
            <a:gdLst>
              <a:gd name="connsiteX0" fmla="*/ 0 w 3557939"/>
              <a:gd name="connsiteY0" fmla="*/ 0 h 1778969"/>
              <a:gd name="connsiteX1" fmla="*/ 3557939 w 3557939"/>
              <a:gd name="connsiteY1" fmla="*/ 0 h 1778969"/>
              <a:gd name="connsiteX2" fmla="*/ 1778970 w 3557939"/>
              <a:gd name="connsiteY2" fmla="*/ 1778969 h 177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7939" h="1778969">
                <a:moveTo>
                  <a:pt x="0" y="0"/>
                </a:moveTo>
                <a:lnTo>
                  <a:pt x="3557939" y="0"/>
                </a:lnTo>
                <a:lnTo>
                  <a:pt x="1778970" y="1778969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51517" y="-170865"/>
            <a:ext cx="3174651" cy="1950260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1432324" y="1128398"/>
            <a:ext cx="413033" cy="360274"/>
            <a:chOff x="352" y="2796"/>
            <a:chExt cx="869" cy="758"/>
          </a:xfrm>
          <a:solidFill>
            <a:schemeClr val="accent1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2" y="2796"/>
              <a:ext cx="869" cy="758"/>
            </a:xfrm>
            <a:custGeom>
              <a:avLst/>
              <a:gdLst>
                <a:gd name="T0" fmla="*/ 796 w 907"/>
                <a:gd name="T1" fmla="*/ 657 h 791"/>
                <a:gd name="T2" fmla="*/ 876 w 907"/>
                <a:gd name="T3" fmla="*/ 545 h 791"/>
                <a:gd name="T4" fmla="*/ 907 w 907"/>
                <a:gd name="T5" fmla="*/ 519 h 791"/>
                <a:gd name="T6" fmla="*/ 876 w 907"/>
                <a:gd name="T7" fmla="*/ 493 h 791"/>
                <a:gd name="T8" fmla="*/ 796 w 907"/>
                <a:gd name="T9" fmla="*/ 380 h 791"/>
                <a:gd name="T10" fmla="*/ 902 w 907"/>
                <a:gd name="T11" fmla="*/ 272 h 791"/>
                <a:gd name="T12" fmla="*/ 796 w 907"/>
                <a:gd name="T13" fmla="*/ 165 h 791"/>
                <a:gd name="T14" fmla="*/ 876 w 907"/>
                <a:gd name="T15" fmla="*/ 52 h 791"/>
                <a:gd name="T16" fmla="*/ 876 w 907"/>
                <a:gd name="T17" fmla="*/ 0 h 791"/>
                <a:gd name="T18" fmla="*/ 132 w 907"/>
                <a:gd name="T19" fmla="*/ 0 h 791"/>
                <a:gd name="T20" fmla="*/ 0 w 907"/>
                <a:gd name="T21" fmla="*/ 165 h 791"/>
                <a:gd name="T22" fmla="*/ 0 w 907"/>
                <a:gd name="T23" fmla="*/ 380 h 791"/>
                <a:gd name="T24" fmla="*/ 54 w 907"/>
                <a:gd name="T25" fmla="*/ 519 h 791"/>
                <a:gd name="T26" fmla="*/ 0 w 907"/>
                <a:gd name="T27" fmla="*/ 657 h 791"/>
                <a:gd name="T28" fmla="*/ 869 w 907"/>
                <a:gd name="T29" fmla="*/ 791 h 791"/>
                <a:gd name="T30" fmla="*/ 871 w 907"/>
                <a:gd name="T31" fmla="*/ 791 h 791"/>
                <a:gd name="T32" fmla="*/ 902 w 907"/>
                <a:gd name="T33" fmla="*/ 765 h 791"/>
                <a:gd name="T34" fmla="*/ 772 w 907"/>
                <a:gd name="T35" fmla="*/ 246 h 791"/>
                <a:gd name="T36" fmla="*/ 413 w 907"/>
                <a:gd name="T37" fmla="*/ 272 h 791"/>
                <a:gd name="T38" fmla="*/ 772 w 907"/>
                <a:gd name="T39" fmla="*/ 299 h 791"/>
                <a:gd name="T40" fmla="*/ 744 w 907"/>
                <a:gd name="T41" fmla="*/ 411 h 791"/>
                <a:gd name="T42" fmla="*/ 436 w 907"/>
                <a:gd name="T43" fmla="*/ 493 h 791"/>
                <a:gd name="T44" fmla="*/ 436 w 907"/>
                <a:gd name="T45" fmla="*/ 545 h 791"/>
                <a:gd name="T46" fmla="*/ 744 w 907"/>
                <a:gd name="T47" fmla="*/ 627 h 791"/>
                <a:gd name="T48" fmla="*/ 772 w 907"/>
                <a:gd name="T49" fmla="*/ 739 h 791"/>
                <a:gd name="T50" fmla="*/ 51 w 907"/>
                <a:gd name="T51" fmla="*/ 657 h 791"/>
                <a:gd name="T52" fmla="*/ 132 w 907"/>
                <a:gd name="T53" fmla="*/ 545 h 791"/>
                <a:gd name="T54" fmla="*/ 189 w 907"/>
                <a:gd name="T55" fmla="*/ 519 h 791"/>
                <a:gd name="T56" fmla="*/ 132 w 907"/>
                <a:gd name="T57" fmla="*/ 493 h 791"/>
                <a:gd name="T58" fmla="*/ 51 w 907"/>
                <a:gd name="T59" fmla="*/ 380 h 791"/>
                <a:gd name="T60" fmla="*/ 163 w 907"/>
                <a:gd name="T61" fmla="*/ 299 h 791"/>
                <a:gd name="T62" fmla="*/ 163 w 907"/>
                <a:gd name="T63" fmla="*/ 246 h 791"/>
                <a:gd name="T64" fmla="*/ 51 w 907"/>
                <a:gd name="T65" fmla="*/ 165 h 791"/>
                <a:gd name="T66" fmla="*/ 132 w 907"/>
                <a:gd name="T67" fmla="*/ 52 h 791"/>
                <a:gd name="T68" fmla="*/ 744 w 907"/>
                <a:gd name="T69" fmla="*/ 134 h 791"/>
                <a:gd name="T70" fmla="*/ 772 w 907"/>
                <a:gd name="T71" fmla="*/ 246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7" h="791">
                  <a:moveTo>
                    <a:pt x="876" y="739"/>
                  </a:moveTo>
                  <a:cubicBezTo>
                    <a:pt x="832" y="739"/>
                    <a:pt x="796" y="702"/>
                    <a:pt x="796" y="657"/>
                  </a:cubicBezTo>
                  <a:cubicBezTo>
                    <a:pt x="796" y="627"/>
                    <a:pt x="796" y="627"/>
                    <a:pt x="796" y="627"/>
                  </a:cubicBezTo>
                  <a:cubicBezTo>
                    <a:pt x="796" y="582"/>
                    <a:pt x="832" y="545"/>
                    <a:pt x="876" y="545"/>
                  </a:cubicBezTo>
                  <a:cubicBezTo>
                    <a:pt x="882" y="545"/>
                    <a:pt x="882" y="545"/>
                    <a:pt x="882" y="545"/>
                  </a:cubicBezTo>
                  <a:cubicBezTo>
                    <a:pt x="896" y="545"/>
                    <a:pt x="907" y="533"/>
                    <a:pt x="907" y="519"/>
                  </a:cubicBezTo>
                  <a:cubicBezTo>
                    <a:pt x="907" y="504"/>
                    <a:pt x="896" y="493"/>
                    <a:pt x="882" y="493"/>
                  </a:cubicBezTo>
                  <a:cubicBezTo>
                    <a:pt x="876" y="493"/>
                    <a:pt x="876" y="493"/>
                    <a:pt x="876" y="493"/>
                  </a:cubicBezTo>
                  <a:cubicBezTo>
                    <a:pt x="832" y="493"/>
                    <a:pt x="796" y="456"/>
                    <a:pt x="796" y="411"/>
                  </a:cubicBezTo>
                  <a:cubicBezTo>
                    <a:pt x="796" y="380"/>
                    <a:pt x="796" y="380"/>
                    <a:pt x="796" y="380"/>
                  </a:cubicBezTo>
                  <a:cubicBezTo>
                    <a:pt x="796" y="335"/>
                    <a:pt x="832" y="299"/>
                    <a:pt x="876" y="299"/>
                  </a:cubicBezTo>
                  <a:cubicBezTo>
                    <a:pt x="890" y="299"/>
                    <a:pt x="902" y="287"/>
                    <a:pt x="902" y="272"/>
                  </a:cubicBezTo>
                  <a:cubicBezTo>
                    <a:pt x="902" y="258"/>
                    <a:pt x="890" y="246"/>
                    <a:pt x="876" y="246"/>
                  </a:cubicBezTo>
                  <a:cubicBezTo>
                    <a:pt x="832" y="246"/>
                    <a:pt x="796" y="210"/>
                    <a:pt x="796" y="165"/>
                  </a:cubicBezTo>
                  <a:cubicBezTo>
                    <a:pt x="796" y="134"/>
                    <a:pt x="796" y="134"/>
                    <a:pt x="796" y="134"/>
                  </a:cubicBezTo>
                  <a:cubicBezTo>
                    <a:pt x="796" y="89"/>
                    <a:pt x="832" y="52"/>
                    <a:pt x="876" y="52"/>
                  </a:cubicBezTo>
                  <a:cubicBezTo>
                    <a:pt x="890" y="52"/>
                    <a:pt x="902" y="40"/>
                    <a:pt x="902" y="26"/>
                  </a:cubicBezTo>
                  <a:cubicBezTo>
                    <a:pt x="902" y="12"/>
                    <a:pt x="890" y="0"/>
                    <a:pt x="876" y="0"/>
                  </a:cubicBezTo>
                  <a:cubicBezTo>
                    <a:pt x="875" y="0"/>
                    <a:pt x="873" y="0"/>
                    <a:pt x="87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59" y="0"/>
                    <a:pt x="0" y="60"/>
                    <a:pt x="0" y="13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208"/>
                    <a:pt x="20" y="247"/>
                    <a:pt x="54" y="272"/>
                  </a:cubicBezTo>
                  <a:cubicBezTo>
                    <a:pt x="20" y="297"/>
                    <a:pt x="0" y="337"/>
                    <a:pt x="0" y="380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54"/>
                    <a:pt x="20" y="494"/>
                    <a:pt x="54" y="519"/>
                  </a:cubicBezTo>
                  <a:cubicBezTo>
                    <a:pt x="20" y="544"/>
                    <a:pt x="0" y="583"/>
                    <a:pt x="0" y="627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731"/>
                    <a:pt x="59" y="791"/>
                    <a:pt x="132" y="791"/>
                  </a:cubicBezTo>
                  <a:cubicBezTo>
                    <a:pt x="869" y="791"/>
                    <a:pt x="869" y="791"/>
                    <a:pt x="869" y="791"/>
                  </a:cubicBezTo>
                  <a:cubicBezTo>
                    <a:pt x="870" y="791"/>
                    <a:pt x="871" y="791"/>
                    <a:pt x="871" y="791"/>
                  </a:cubicBezTo>
                  <a:cubicBezTo>
                    <a:pt x="871" y="791"/>
                    <a:pt x="871" y="791"/>
                    <a:pt x="871" y="791"/>
                  </a:cubicBezTo>
                  <a:cubicBezTo>
                    <a:pt x="873" y="791"/>
                    <a:pt x="875" y="791"/>
                    <a:pt x="876" y="791"/>
                  </a:cubicBezTo>
                  <a:cubicBezTo>
                    <a:pt x="890" y="791"/>
                    <a:pt x="902" y="780"/>
                    <a:pt x="902" y="765"/>
                  </a:cubicBezTo>
                  <a:cubicBezTo>
                    <a:pt x="902" y="751"/>
                    <a:pt x="890" y="739"/>
                    <a:pt x="876" y="739"/>
                  </a:cubicBezTo>
                  <a:close/>
                  <a:moveTo>
                    <a:pt x="772" y="246"/>
                  </a:moveTo>
                  <a:cubicBezTo>
                    <a:pt x="439" y="246"/>
                    <a:pt x="439" y="246"/>
                    <a:pt x="439" y="246"/>
                  </a:cubicBezTo>
                  <a:cubicBezTo>
                    <a:pt x="425" y="246"/>
                    <a:pt x="413" y="258"/>
                    <a:pt x="413" y="272"/>
                  </a:cubicBezTo>
                  <a:cubicBezTo>
                    <a:pt x="413" y="287"/>
                    <a:pt x="425" y="299"/>
                    <a:pt x="439" y="299"/>
                  </a:cubicBezTo>
                  <a:cubicBezTo>
                    <a:pt x="772" y="299"/>
                    <a:pt x="772" y="299"/>
                    <a:pt x="772" y="299"/>
                  </a:cubicBezTo>
                  <a:cubicBezTo>
                    <a:pt x="754" y="322"/>
                    <a:pt x="744" y="350"/>
                    <a:pt x="744" y="380"/>
                  </a:cubicBezTo>
                  <a:cubicBezTo>
                    <a:pt x="744" y="411"/>
                    <a:pt x="744" y="411"/>
                    <a:pt x="744" y="411"/>
                  </a:cubicBezTo>
                  <a:cubicBezTo>
                    <a:pt x="744" y="441"/>
                    <a:pt x="754" y="470"/>
                    <a:pt x="772" y="493"/>
                  </a:cubicBezTo>
                  <a:cubicBezTo>
                    <a:pt x="436" y="493"/>
                    <a:pt x="436" y="493"/>
                    <a:pt x="436" y="493"/>
                  </a:cubicBezTo>
                  <a:cubicBezTo>
                    <a:pt x="422" y="493"/>
                    <a:pt x="411" y="504"/>
                    <a:pt x="411" y="519"/>
                  </a:cubicBezTo>
                  <a:cubicBezTo>
                    <a:pt x="411" y="533"/>
                    <a:pt x="422" y="545"/>
                    <a:pt x="436" y="545"/>
                  </a:cubicBezTo>
                  <a:cubicBezTo>
                    <a:pt x="772" y="545"/>
                    <a:pt x="772" y="545"/>
                    <a:pt x="772" y="545"/>
                  </a:cubicBezTo>
                  <a:cubicBezTo>
                    <a:pt x="754" y="568"/>
                    <a:pt x="744" y="597"/>
                    <a:pt x="744" y="627"/>
                  </a:cubicBezTo>
                  <a:cubicBezTo>
                    <a:pt x="744" y="657"/>
                    <a:pt x="744" y="657"/>
                    <a:pt x="744" y="657"/>
                  </a:cubicBezTo>
                  <a:cubicBezTo>
                    <a:pt x="744" y="687"/>
                    <a:pt x="754" y="716"/>
                    <a:pt x="772" y="739"/>
                  </a:cubicBezTo>
                  <a:cubicBezTo>
                    <a:pt x="132" y="739"/>
                    <a:pt x="132" y="739"/>
                    <a:pt x="132" y="739"/>
                  </a:cubicBezTo>
                  <a:cubicBezTo>
                    <a:pt x="88" y="739"/>
                    <a:pt x="51" y="702"/>
                    <a:pt x="51" y="657"/>
                  </a:cubicBezTo>
                  <a:cubicBezTo>
                    <a:pt x="51" y="627"/>
                    <a:pt x="51" y="627"/>
                    <a:pt x="51" y="627"/>
                  </a:cubicBezTo>
                  <a:cubicBezTo>
                    <a:pt x="51" y="582"/>
                    <a:pt x="88" y="545"/>
                    <a:pt x="132" y="545"/>
                  </a:cubicBezTo>
                  <a:cubicBezTo>
                    <a:pt x="163" y="545"/>
                    <a:pt x="163" y="545"/>
                    <a:pt x="163" y="545"/>
                  </a:cubicBezTo>
                  <a:cubicBezTo>
                    <a:pt x="178" y="545"/>
                    <a:pt x="189" y="533"/>
                    <a:pt x="189" y="519"/>
                  </a:cubicBezTo>
                  <a:cubicBezTo>
                    <a:pt x="189" y="504"/>
                    <a:pt x="178" y="493"/>
                    <a:pt x="163" y="493"/>
                  </a:cubicBezTo>
                  <a:cubicBezTo>
                    <a:pt x="132" y="493"/>
                    <a:pt x="132" y="493"/>
                    <a:pt x="132" y="493"/>
                  </a:cubicBezTo>
                  <a:cubicBezTo>
                    <a:pt x="88" y="493"/>
                    <a:pt x="51" y="456"/>
                    <a:pt x="51" y="411"/>
                  </a:cubicBezTo>
                  <a:cubicBezTo>
                    <a:pt x="51" y="380"/>
                    <a:pt x="51" y="380"/>
                    <a:pt x="51" y="380"/>
                  </a:cubicBezTo>
                  <a:cubicBezTo>
                    <a:pt x="51" y="335"/>
                    <a:pt x="88" y="299"/>
                    <a:pt x="132" y="299"/>
                  </a:cubicBezTo>
                  <a:cubicBezTo>
                    <a:pt x="163" y="299"/>
                    <a:pt x="163" y="299"/>
                    <a:pt x="163" y="299"/>
                  </a:cubicBezTo>
                  <a:cubicBezTo>
                    <a:pt x="178" y="299"/>
                    <a:pt x="189" y="287"/>
                    <a:pt x="189" y="272"/>
                  </a:cubicBezTo>
                  <a:cubicBezTo>
                    <a:pt x="189" y="258"/>
                    <a:pt x="178" y="246"/>
                    <a:pt x="163" y="246"/>
                  </a:cubicBezTo>
                  <a:cubicBezTo>
                    <a:pt x="132" y="246"/>
                    <a:pt x="132" y="246"/>
                    <a:pt x="132" y="246"/>
                  </a:cubicBezTo>
                  <a:cubicBezTo>
                    <a:pt x="88" y="246"/>
                    <a:pt x="51" y="210"/>
                    <a:pt x="51" y="165"/>
                  </a:cubicBezTo>
                  <a:cubicBezTo>
                    <a:pt x="51" y="134"/>
                    <a:pt x="51" y="134"/>
                    <a:pt x="51" y="134"/>
                  </a:cubicBezTo>
                  <a:cubicBezTo>
                    <a:pt x="51" y="89"/>
                    <a:pt x="88" y="52"/>
                    <a:pt x="132" y="52"/>
                  </a:cubicBezTo>
                  <a:cubicBezTo>
                    <a:pt x="772" y="52"/>
                    <a:pt x="772" y="52"/>
                    <a:pt x="772" y="52"/>
                  </a:cubicBezTo>
                  <a:cubicBezTo>
                    <a:pt x="754" y="75"/>
                    <a:pt x="744" y="104"/>
                    <a:pt x="744" y="134"/>
                  </a:cubicBezTo>
                  <a:cubicBezTo>
                    <a:pt x="744" y="165"/>
                    <a:pt x="744" y="165"/>
                    <a:pt x="744" y="165"/>
                  </a:cubicBezTo>
                  <a:cubicBezTo>
                    <a:pt x="744" y="195"/>
                    <a:pt x="754" y="223"/>
                    <a:pt x="772" y="2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542" y="2923"/>
              <a:ext cx="187" cy="507"/>
            </a:xfrm>
            <a:custGeom>
              <a:avLst/>
              <a:gdLst>
                <a:gd name="T0" fmla="*/ 171 w 196"/>
                <a:gd name="T1" fmla="*/ 0 h 529"/>
                <a:gd name="T2" fmla="*/ 26 w 196"/>
                <a:gd name="T3" fmla="*/ 0 h 529"/>
                <a:gd name="T4" fmla="*/ 0 w 196"/>
                <a:gd name="T5" fmla="*/ 26 h 529"/>
                <a:gd name="T6" fmla="*/ 0 w 196"/>
                <a:gd name="T7" fmla="*/ 502 h 529"/>
                <a:gd name="T8" fmla="*/ 2 w 196"/>
                <a:gd name="T9" fmla="*/ 512 h 529"/>
                <a:gd name="T10" fmla="*/ 16 w 196"/>
                <a:gd name="T11" fmla="*/ 526 h 529"/>
                <a:gd name="T12" fmla="*/ 36 w 196"/>
                <a:gd name="T13" fmla="*/ 526 h 529"/>
                <a:gd name="T14" fmla="*/ 44 w 196"/>
                <a:gd name="T15" fmla="*/ 520 h 529"/>
                <a:gd name="T16" fmla="*/ 98 w 196"/>
                <a:gd name="T17" fmla="*/ 466 h 529"/>
                <a:gd name="T18" fmla="*/ 152 w 196"/>
                <a:gd name="T19" fmla="*/ 520 h 529"/>
                <a:gd name="T20" fmla="*/ 161 w 196"/>
                <a:gd name="T21" fmla="*/ 526 h 529"/>
                <a:gd name="T22" fmla="*/ 171 w 196"/>
                <a:gd name="T23" fmla="*/ 528 h 529"/>
                <a:gd name="T24" fmla="*/ 180 w 196"/>
                <a:gd name="T25" fmla="*/ 526 h 529"/>
                <a:gd name="T26" fmla="*/ 194 w 196"/>
                <a:gd name="T27" fmla="*/ 512 h 529"/>
                <a:gd name="T28" fmla="*/ 196 w 196"/>
                <a:gd name="T29" fmla="*/ 502 h 529"/>
                <a:gd name="T30" fmla="*/ 196 w 196"/>
                <a:gd name="T31" fmla="*/ 26 h 529"/>
                <a:gd name="T32" fmla="*/ 171 w 196"/>
                <a:gd name="T33" fmla="*/ 0 h 529"/>
                <a:gd name="T34" fmla="*/ 145 w 196"/>
                <a:gd name="T35" fmla="*/ 439 h 529"/>
                <a:gd name="T36" fmla="*/ 117 w 196"/>
                <a:gd name="T37" fmla="*/ 410 h 529"/>
                <a:gd name="T38" fmla="*/ 80 w 196"/>
                <a:gd name="T39" fmla="*/ 410 h 529"/>
                <a:gd name="T40" fmla="*/ 52 w 196"/>
                <a:gd name="T41" fmla="*/ 439 h 529"/>
                <a:gd name="T42" fmla="*/ 52 w 196"/>
                <a:gd name="T43" fmla="*/ 53 h 529"/>
                <a:gd name="T44" fmla="*/ 145 w 196"/>
                <a:gd name="T45" fmla="*/ 53 h 529"/>
                <a:gd name="T46" fmla="*/ 145 w 196"/>
                <a:gd name="T47" fmla="*/ 43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529">
                  <a:moveTo>
                    <a:pt x="171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502"/>
                    <a:pt x="0" y="502"/>
                    <a:pt x="0" y="502"/>
                  </a:cubicBezTo>
                  <a:cubicBezTo>
                    <a:pt x="0" y="505"/>
                    <a:pt x="1" y="509"/>
                    <a:pt x="2" y="512"/>
                  </a:cubicBezTo>
                  <a:cubicBezTo>
                    <a:pt x="5" y="518"/>
                    <a:pt x="10" y="523"/>
                    <a:pt x="16" y="526"/>
                  </a:cubicBezTo>
                  <a:cubicBezTo>
                    <a:pt x="23" y="529"/>
                    <a:pt x="30" y="529"/>
                    <a:pt x="36" y="526"/>
                  </a:cubicBezTo>
                  <a:cubicBezTo>
                    <a:pt x="39" y="525"/>
                    <a:pt x="42" y="523"/>
                    <a:pt x="44" y="520"/>
                  </a:cubicBezTo>
                  <a:cubicBezTo>
                    <a:pt x="98" y="466"/>
                    <a:pt x="98" y="466"/>
                    <a:pt x="98" y="466"/>
                  </a:cubicBezTo>
                  <a:cubicBezTo>
                    <a:pt x="152" y="520"/>
                    <a:pt x="152" y="520"/>
                    <a:pt x="152" y="520"/>
                  </a:cubicBezTo>
                  <a:cubicBezTo>
                    <a:pt x="155" y="523"/>
                    <a:pt x="158" y="525"/>
                    <a:pt x="161" y="526"/>
                  </a:cubicBezTo>
                  <a:cubicBezTo>
                    <a:pt x="164" y="527"/>
                    <a:pt x="167" y="528"/>
                    <a:pt x="171" y="528"/>
                  </a:cubicBezTo>
                  <a:cubicBezTo>
                    <a:pt x="174" y="528"/>
                    <a:pt x="177" y="527"/>
                    <a:pt x="180" y="526"/>
                  </a:cubicBezTo>
                  <a:cubicBezTo>
                    <a:pt x="187" y="523"/>
                    <a:pt x="192" y="518"/>
                    <a:pt x="194" y="512"/>
                  </a:cubicBezTo>
                  <a:cubicBezTo>
                    <a:pt x="196" y="509"/>
                    <a:pt x="196" y="505"/>
                    <a:pt x="196" y="502"/>
                  </a:cubicBezTo>
                  <a:cubicBezTo>
                    <a:pt x="196" y="26"/>
                    <a:pt x="196" y="26"/>
                    <a:pt x="196" y="26"/>
                  </a:cubicBezTo>
                  <a:cubicBezTo>
                    <a:pt x="196" y="12"/>
                    <a:pt x="185" y="0"/>
                    <a:pt x="171" y="0"/>
                  </a:cubicBezTo>
                  <a:close/>
                  <a:moveTo>
                    <a:pt x="145" y="439"/>
                  </a:moveTo>
                  <a:cubicBezTo>
                    <a:pt x="117" y="410"/>
                    <a:pt x="117" y="410"/>
                    <a:pt x="117" y="410"/>
                  </a:cubicBezTo>
                  <a:cubicBezTo>
                    <a:pt x="107" y="400"/>
                    <a:pt x="90" y="400"/>
                    <a:pt x="80" y="410"/>
                  </a:cubicBezTo>
                  <a:cubicBezTo>
                    <a:pt x="52" y="439"/>
                    <a:pt x="52" y="439"/>
                    <a:pt x="52" y="439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145" y="53"/>
                    <a:pt x="145" y="53"/>
                    <a:pt x="145" y="53"/>
                  </a:cubicBezTo>
                  <a:lnTo>
                    <a:pt x="145" y="4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172D13C1-7CC2-0151-63E9-3C89FAF72020}"/>
              </a:ext>
            </a:extLst>
          </p:cNvPr>
          <p:cNvSpPr txBox="1"/>
          <p:nvPr/>
        </p:nvSpPr>
        <p:spPr>
          <a:xfrm>
            <a:off x="51517" y="1971478"/>
            <a:ext cx="881401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首先是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UI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设计，简介大气，视觉上一目了然。配色和谐，让人能够轻松地使用。然后是开发主界面和基本功能的实现如借书还书新书入库等，按照人思维的惯性来设置各个功能的入口，让用户能够自然地进入相应的功能界面，这样保证了管理系统的实用性，给用户良好的使用体验。</a:t>
            </a:r>
            <a:b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最后是各个人性化功能的实现，如显示读者借书情况，让读者和管理人员能够简洁明了地知道图书的管理情况，并预留了回退功能，进入到错误的功能入口也能退出。</a:t>
            </a:r>
            <a:b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E0697D-CB72-97D6-0082-3934DE7912C2}"/>
              </a:ext>
            </a:extLst>
          </p:cNvPr>
          <p:cNvSpPr txBox="1"/>
          <p:nvPr/>
        </p:nvSpPr>
        <p:spPr>
          <a:xfrm>
            <a:off x="3123167" y="327643"/>
            <a:ext cx="5742367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      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考虑到人们对这样一个注重实用性的图书管理系统的需求，首先是整个系统需要有足够的完成度，还要简单易用能让人们简单地通过这个系统完成借书还书等操作。</a:t>
            </a:r>
            <a:b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172729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20"/>
                            </p:stCondLst>
                            <p:childTnLst>
                              <p:par>
                                <p:cTn id="13" presetID="41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0232" y="67663"/>
            <a:ext cx="21712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dirty="0">
                <a:solidFill>
                  <a:schemeClr val="accent1"/>
                </a:solidFill>
              </a:rPr>
              <a:t>实现</a:t>
            </a: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194041" y="811697"/>
            <a:ext cx="206746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 bwMode="auto">
          <a:xfrm>
            <a:off x="2400471" y="93070"/>
            <a:ext cx="28777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000" kern="1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主页面</a:t>
            </a:r>
          </a:p>
        </p:txBody>
      </p:sp>
      <p:grpSp>
        <p:nvGrpSpPr>
          <p:cNvPr id="92" name="组合 91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GrpSpPr/>
          <p:nvPr/>
        </p:nvGrpSpPr>
        <p:grpSpPr>
          <a:xfrm>
            <a:off x="4110422" y="2722651"/>
            <a:ext cx="281347" cy="381653"/>
            <a:chOff x="5680076" y="2749550"/>
            <a:chExt cx="547688" cy="742950"/>
          </a:xfrm>
          <a:solidFill>
            <a:schemeClr val="bg1"/>
          </a:solidFill>
        </p:grpSpPr>
        <p:sp>
          <p:nvSpPr>
            <p:cNvPr id="93" name="Freeform 13"/>
            <p:cNvSpPr/>
            <p:nvPr/>
          </p:nvSpPr>
          <p:spPr bwMode="auto">
            <a:xfrm>
              <a:off x="5680076" y="2749550"/>
              <a:ext cx="454025" cy="641350"/>
            </a:xfrm>
            <a:custGeom>
              <a:avLst/>
              <a:gdLst>
                <a:gd name="T0" fmla="*/ 158 w 165"/>
                <a:gd name="T1" fmla="*/ 195 h 233"/>
                <a:gd name="T2" fmla="*/ 158 w 165"/>
                <a:gd name="T3" fmla="*/ 189 h 233"/>
                <a:gd name="T4" fmla="*/ 70 w 165"/>
                <a:gd name="T5" fmla="*/ 189 h 233"/>
                <a:gd name="T6" fmla="*/ 70 w 165"/>
                <a:gd name="T7" fmla="*/ 195 h 233"/>
                <a:gd name="T8" fmla="*/ 68 w 165"/>
                <a:gd name="T9" fmla="*/ 195 h 233"/>
                <a:gd name="T10" fmla="*/ 18 w 165"/>
                <a:gd name="T11" fmla="*/ 120 h 233"/>
                <a:gd name="T12" fmla="*/ 94 w 165"/>
                <a:gd name="T13" fmla="*/ 39 h 233"/>
                <a:gd name="T14" fmla="*/ 94 w 165"/>
                <a:gd name="T15" fmla="*/ 120 h 233"/>
                <a:gd name="T16" fmla="*/ 70 w 165"/>
                <a:gd name="T17" fmla="*/ 120 h 233"/>
                <a:gd name="T18" fmla="*/ 70 w 165"/>
                <a:gd name="T19" fmla="*/ 127 h 233"/>
                <a:gd name="T20" fmla="*/ 76 w 165"/>
                <a:gd name="T21" fmla="*/ 127 h 233"/>
                <a:gd name="T22" fmla="*/ 75 w 165"/>
                <a:gd name="T23" fmla="*/ 131 h 233"/>
                <a:gd name="T24" fmla="*/ 75 w 165"/>
                <a:gd name="T25" fmla="*/ 150 h 233"/>
                <a:gd name="T26" fmla="*/ 86 w 165"/>
                <a:gd name="T27" fmla="*/ 161 h 233"/>
                <a:gd name="T28" fmla="*/ 97 w 165"/>
                <a:gd name="T29" fmla="*/ 150 h 233"/>
                <a:gd name="T30" fmla="*/ 97 w 165"/>
                <a:gd name="T31" fmla="*/ 131 h 233"/>
                <a:gd name="T32" fmla="*/ 96 w 165"/>
                <a:gd name="T33" fmla="*/ 127 h 233"/>
                <a:gd name="T34" fmla="*/ 104 w 165"/>
                <a:gd name="T35" fmla="*/ 127 h 233"/>
                <a:gd name="T36" fmla="*/ 103 w 165"/>
                <a:gd name="T37" fmla="*/ 131 h 233"/>
                <a:gd name="T38" fmla="*/ 103 w 165"/>
                <a:gd name="T39" fmla="*/ 163 h 233"/>
                <a:gd name="T40" fmla="*/ 114 w 165"/>
                <a:gd name="T41" fmla="*/ 174 h 233"/>
                <a:gd name="T42" fmla="*/ 125 w 165"/>
                <a:gd name="T43" fmla="*/ 163 h 233"/>
                <a:gd name="T44" fmla="*/ 125 w 165"/>
                <a:gd name="T45" fmla="*/ 131 h 233"/>
                <a:gd name="T46" fmla="*/ 124 w 165"/>
                <a:gd name="T47" fmla="*/ 127 h 233"/>
                <a:gd name="T48" fmla="*/ 132 w 165"/>
                <a:gd name="T49" fmla="*/ 127 h 233"/>
                <a:gd name="T50" fmla="*/ 131 w 165"/>
                <a:gd name="T51" fmla="*/ 131 h 233"/>
                <a:gd name="T52" fmla="*/ 131 w 165"/>
                <a:gd name="T53" fmla="*/ 150 h 233"/>
                <a:gd name="T54" fmla="*/ 142 w 165"/>
                <a:gd name="T55" fmla="*/ 161 h 233"/>
                <a:gd name="T56" fmla="*/ 153 w 165"/>
                <a:gd name="T57" fmla="*/ 150 h 233"/>
                <a:gd name="T58" fmla="*/ 153 w 165"/>
                <a:gd name="T59" fmla="*/ 131 h 233"/>
                <a:gd name="T60" fmla="*/ 152 w 165"/>
                <a:gd name="T61" fmla="*/ 127 h 233"/>
                <a:gd name="T62" fmla="*/ 158 w 165"/>
                <a:gd name="T63" fmla="*/ 127 h 233"/>
                <a:gd name="T64" fmla="*/ 158 w 165"/>
                <a:gd name="T65" fmla="*/ 120 h 233"/>
                <a:gd name="T66" fmla="*/ 134 w 165"/>
                <a:gd name="T67" fmla="*/ 120 h 233"/>
                <a:gd name="T68" fmla="*/ 134 w 165"/>
                <a:gd name="T69" fmla="*/ 18 h 233"/>
                <a:gd name="T70" fmla="*/ 142 w 165"/>
                <a:gd name="T71" fmla="*/ 18 h 233"/>
                <a:gd name="T72" fmla="*/ 142 w 165"/>
                <a:gd name="T73" fmla="*/ 0 h 233"/>
                <a:gd name="T74" fmla="*/ 86 w 165"/>
                <a:gd name="T75" fmla="*/ 0 h 233"/>
                <a:gd name="T76" fmla="*/ 86 w 165"/>
                <a:gd name="T77" fmla="*/ 18 h 233"/>
                <a:gd name="T78" fmla="*/ 94 w 165"/>
                <a:gd name="T79" fmla="*/ 18 h 233"/>
                <a:gd name="T80" fmla="*/ 94 w 165"/>
                <a:gd name="T81" fmla="*/ 20 h 233"/>
                <a:gd name="T82" fmla="*/ 0 w 165"/>
                <a:gd name="T83" fmla="*/ 120 h 233"/>
                <a:gd name="T84" fmla="*/ 63 w 165"/>
                <a:gd name="T85" fmla="*/ 213 h 233"/>
                <a:gd name="T86" fmla="*/ 63 w 165"/>
                <a:gd name="T87" fmla="*/ 233 h 233"/>
                <a:gd name="T88" fmla="*/ 165 w 165"/>
                <a:gd name="T89" fmla="*/ 233 h 233"/>
                <a:gd name="T90" fmla="*/ 165 w 165"/>
                <a:gd name="T91" fmla="*/ 195 h 233"/>
                <a:gd name="T92" fmla="*/ 158 w 165"/>
                <a:gd name="T93" fmla="*/ 19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233">
                  <a:moveTo>
                    <a:pt x="158" y="195"/>
                  </a:moveTo>
                  <a:cubicBezTo>
                    <a:pt x="158" y="189"/>
                    <a:pt x="158" y="189"/>
                    <a:pt x="158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38" y="183"/>
                    <a:pt x="18" y="154"/>
                    <a:pt x="18" y="120"/>
                  </a:cubicBezTo>
                  <a:cubicBezTo>
                    <a:pt x="18" y="77"/>
                    <a:pt x="51" y="42"/>
                    <a:pt x="94" y="39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6" y="127"/>
                    <a:pt x="76" y="127"/>
                    <a:pt x="76" y="127"/>
                  </a:cubicBezTo>
                  <a:cubicBezTo>
                    <a:pt x="75" y="128"/>
                    <a:pt x="75" y="130"/>
                    <a:pt x="75" y="131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6"/>
                    <a:pt x="80" y="161"/>
                    <a:pt x="86" y="161"/>
                  </a:cubicBezTo>
                  <a:cubicBezTo>
                    <a:pt x="92" y="161"/>
                    <a:pt x="97" y="156"/>
                    <a:pt x="97" y="150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97" y="130"/>
                    <a:pt x="96" y="128"/>
                    <a:pt x="96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3" y="128"/>
                    <a:pt x="103" y="130"/>
                    <a:pt x="103" y="131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69"/>
                    <a:pt x="108" y="174"/>
                    <a:pt x="114" y="174"/>
                  </a:cubicBezTo>
                  <a:cubicBezTo>
                    <a:pt x="120" y="174"/>
                    <a:pt x="125" y="169"/>
                    <a:pt x="125" y="163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0"/>
                    <a:pt x="125" y="128"/>
                    <a:pt x="124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1" y="128"/>
                    <a:pt x="131" y="130"/>
                    <a:pt x="131" y="131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6"/>
                    <a:pt x="136" y="161"/>
                    <a:pt x="142" y="161"/>
                  </a:cubicBezTo>
                  <a:cubicBezTo>
                    <a:pt x="148" y="161"/>
                    <a:pt x="153" y="156"/>
                    <a:pt x="153" y="15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0"/>
                    <a:pt x="153" y="128"/>
                    <a:pt x="152" y="127"/>
                  </a:cubicBezTo>
                  <a:cubicBezTo>
                    <a:pt x="158" y="127"/>
                    <a:pt x="158" y="127"/>
                    <a:pt x="158" y="127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41" y="24"/>
                    <a:pt x="0" y="67"/>
                    <a:pt x="0" y="120"/>
                  </a:cubicBezTo>
                  <a:cubicBezTo>
                    <a:pt x="0" y="162"/>
                    <a:pt x="26" y="198"/>
                    <a:pt x="63" y="21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165" y="233"/>
                    <a:pt x="165" y="233"/>
                    <a:pt x="165" y="233"/>
                  </a:cubicBezTo>
                  <a:cubicBezTo>
                    <a:pt x="165" y="195"/>
                    <a:pt x="165" y="195"/>
                    <a:pt x="165" y="195"/>
                  </a:cubicBezTo>
                  <a:lnTo>
                    <a:pt x="158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4"/>
            <p:cNvSpPr>
              <a:spLocks noEditPoints="1"/>
            </p:cNvSpPr>
            <p:nvPr/>
          </p:nvSpPr>
          <p:spPr bwMode="auto">
            <a:xfrm>
              <a:off x="5761039" y="3413125"/>
              <a:ext cx="466725" cy="79375"/>
            </a:xfrm>
            <a:custGeom>
              <a:avLst/>
              <a:gdLst>
                <a:gd name="T0" fmla="*/ 0 w 294"/>
                <a:gd name="T1" fmla="*/ 0 h 50"/>
                <a:gd name="T2" fmla="*/ 0 w 294"/>
                <a:gd name="T3" fmla="*/ 50 h 50"/>
                <a:gd name="T4" fmla="*/ 294 w 294"/>
                <a:gd name="T5" fmla="*/ 50 h 50"/>
                <a:gd name="T6" fmla="*/ 294 w 294"/>
                <a:gd name="T7" fmla="*/ 0 h 50"/>
                <a:gd name="T8" fmla="*/ 0 w 294"/>
                <a:gd name="T9" fmla="*/ 0 h 50"/>
                <a:gd name="T10" fmla="*/ 282 w 294"/>
                <a:gd name="T11" fmla="*/ 38 h 50"/>
                <a:gd name="T12" fmla="*/ 10 w 294"/>
                <a:gd name="T13" fmla="*/ 38 h 50"/>
                <a:gd name="T14" fmla="*/ 10 w 294"/>
                <a:gd name="T15" fmla="*/ 12 h 50"/>
                <a:gd name="T16" fmla="*/ 282 w 294"/>
                <a:gd name="T17" fmla="*/ 12 h 50"/>
                <a:gd name="T18" fmla="*/ 282 w 294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50">
                  <a:moveTo>
                    <a:pt x="0" y="0"/>
                  </a:moveTo>
                  <a:lnTo>
                    <a:pt x="0" y="50"/>
                  </a:lnTo>
                  <a:lnTo>
                    <a:pt x="294" y="50"/>
                  </a:lnTo>
                  <a:lnTo>
                    <a:pt x="294" y="0"/>
                  </a:lnTo>
                  <a:lnTo>
                    <a:pt x="0" y="0"/>
                  </a:lnTo>
                  <a:close/>
                  <a:moveTo>
                    <a:pt x="282" y="38"/>
                  </a:moveTo>
                  <a:lnTo>
                    <a:pt x="10" y="38"/>
                  </a:lnTo>
                  <a:lnTo>
                    <a:pt x="10" y="12"/>
                  </a:lnTo>
                  <a:lnTo>
                    <a:pt x="282" y="12"/>
                  </a:lnTo>
                  <a:lnTo>
                    <a:pt x="282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5" name="Freeform 2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>
            <a:spLocks noEditPoints="1"/>
          </p:cNvSpPr>
          <p:nvPr/>
        </p:nvSpPr>
        <p:spPr bwMode="auto">
          <a:xfrm>
            <a:off x="4081880" y="3849741"/>
            <a:ext cx="338431" cy="388992"/>
          </a:xfrm>
          <a:custGeom>
            <a:avLst/>
            <a:gdLst>
              <a:gd name="T0" fmla="*/ 61 w 240"/>
              <a:gd name="T1" fmla="*/ 0 h 275"/>
              <a:gd name="T2" fmla="*/ 61 w 240"/>
              <a:gd name="T3" fmla="*/ 46 h 275"/>
              <a:gd name="T4" fmla="*/ 91 w 240"/>
              <a:gd name="T5" fmla="*/ 109 h 275"/>
              <a:gd name="T6" fmla="*/ 152 w 240"/>
              <a:gd name="T7" fmla="*/ 131 h 275"/>
              <a:gd name="T8" fmla="*/ 179 w 240"/>
              <a:gd name="T9" fmla="*/ 275 h 275"/>
              <a:gd name="T10" fmla="*/ 240 w 240"/>
              <a:gd name="T11" fmla="*/ 131 h 275"/>
              <a:gd name="T12" fmla="*/ 91 w 240"/>
              <a:gd name="T13" fmla="*/ 109 h 275"/>
              <a:gd name="T14" fmla="*/ 59 w 240"/>
              <a:gd name="T15" fmla="*/ 145 h 275"/>
              <a:gd name="T16" fmla="*/ 123 w 240"/>
              <a:gd name="T17" fmla="*/ 102 h 275"/>
              <a:gd name="T18" fmla="*/ 123 w 240"/>
              <a:gd name="T19" fmla="*/ 102 h 275"/>
              <a:gd name="T20" fmla="*/ 123 w 240"/>
              <a:gd name="T21" fmla="*/ 73 h 275"/>
              <a:gd name="T22" fmla="*/ 69 w 240"/>
              <a:gd name="T23" fmla="*/ 73 h 275"/>
              <a:gd name="T24" fmla="*/ 68 w 240"/>
              <a:gd name="T25" fmla="*/ 50 h 275"/>
              <a:gd name="T26" fmla="*/ 40 w 240"/>
              <a:gd name="T27" fmla="*/ 53 h 275"/>
              <a:gd name="T28" fmla="*/ 3 w 240"/>
              <a:gd name="T29" fmla="*/ 177 h 275"/>
              <a:gd name="T30" fmla="*/ 92 w 240"/>
              <a:gd name="T31" fmla="*/ 259 h 275"/>
              <a:gd name="T32" fmla="*/ 125 w 240"/>
              <a:gd name="T33" fmla="*/ 259 h 275"/>
              <a:gd name="T34" fmla="*/ 121 w 240"/>
              <a:gd name="T35" fmla="*/ 145 h 275"/>
              <a:gd name="T36" fmla="*/ 40 w 240"/>
              <a:gd name="T37" fmla="*/ 197 h 275"/>
              <a:gd name="T38" fmla="*/ 54 w 240"/>
              <a:gd name="T39" fmla="*/ 273 h 275"/>
              <a:gd name="T40" fmla="*/ 86 w 240"/>
              <a:gd name="T41" fmla="*/ 197 h 275"/>
              <a:gd name="T42" fmla="*/ 7 w 240"/>
              <a:gd name="T43" fmla="*/ 185 h 275"/>
              <a:gd name="T44" fmla="*/ 218 w 240"/>
              <a:gd name="T45" fmla="*/ 79 h 275"/>
              <a:gd name="T46" fmla="*/ 146 w 240"/>
              <a:gd name="T47" fmla="*/ 100 h 275"/>
              <a:gd name="T48" fmla="*/ 218 w 240"/>
              <a:gd name="T49" fmla="*/ 79 h 275"/>
              <a:gd name="T50" fmla="*/ 233 w 240"/>
              <a:gd name="T51" fmla="*/ 75 h 275"/>
              <a:gd name="T52" fmla="*/ 161 w 240"/>
              <a:gd name="T53" fmla="*/ 53 h 275"/>
              <a:gd name="T54" fmla="*/ 160 w 240"/>
              <a:gd name="T55" fmla="*/ 49 h 275"/>
              <a:gd name="T56" fmla="*/ 232 w 240"/>
              <a:gd name="T57" fmla="*/ 28 h 275"/>
              <a:gd name="T58" fmla="*/ 160 w 240"/>
              <a:gd name="T59" fmla="*/ 49 h 275"/>
              <a:gd name="T60" fmla="*/ 149 w 240"/>
              <a:gd name="T61" fmla="*/ 2 h 275"/>
              <a:gd name="T62" fmla="*/ 222 w 240"/>
              <a:gd name="T63" fmla="*/ 24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0" h="275">
                <a:moveTo>
                  <a:pt x="37" y="23"/>
                </a:moveTo>
                <a:cubicBezTo>
                  <a:pt x="37" y="10"/>
                  <a:pt x="48" y="0"/>
                  <a:pt x="61" y="0"/>
                </a:cubicBezTo>
                <a:cubicBezTo>
                  <a:pt x="74" y="0"/>
                  <a:pt x="84" y="10"/>
                  <a:pt x="84" y="23"/>
                </a:cubicBezTo>
                <a:cubicBezTo>
                  <a:pt x="84" y="36"/>
                  <a:pt x="74" y="46"/>
                  <a:pt x="61" y="46"/>
                </a:cubicBezTo>
                <a:cubicBezTo>
                  <a:pt x="48" y="46"/>
                  <a:pt x="37" y="36"/>
                  <a:pt x="37" y="23"/>
                </a:cubicBezTo>
                <a:close/>
                <a:moveTo>
                  <a:pt x="91" y="109"/>
                </a:moveTo>
                <a:cubicBezTo>
                  <a:pt x="91" y="131"/>
                  <a:pt x="91" y="131"/>
                  <a:pt x="91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2" y="275"/>
                  <a:pt x="152" y="275"/>
                  <a:pt x="152" y="275"/>
                </a:cubicBezTo>
                <a:cubicBezTo>
                  <a:pt x="179" y="275"/>
                  <a:pt x="179" y="275"/>
                  <a:pt x="179" y="275"/>
                </a:cubicBezTo>
                <a:cubicBezTo>
                  <a:pt x="179" y="131"/>
                  <a:pt x="179" y="131"/>
                  <a:pt x="179" y="131"/>
                </a:cubicBezTo>
                <a:cubicBezTo>
                  <a:pt x="240" y="131"/>
                  <a:pt x="240" y="131"/>
                  <a:pt x="240" y="131"/>
                </a:cubicBezTo>
                <a:cubicBezTo>
                  <a:pt x="240" y="109"/>
                  <a:pt x="240" y="109"/>
                  <a:pt x="240" y="109"/>
                </a:cubicBezTo>
                <a:lnTo>
                  <a:pt x="91" y="109"/>
                </a:lnTo>
                <a:close/>
                <a:moveTo>
                  <a:pt x="121" y="145"/>
                </a:moveTo>
                <a:cubicBezTo>
                  <a:pt x="59" y="145"/>
                  <a:pt x="59" y="145"/>
                  <a:pt x="59" y="145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31" y="102"/>
                  <a:pt x="138" y="96"/>
                  <a:pt x="138" y="88"/>
                </a:cubicBezTo>
                <a:cubicBezTo>
                  <a:pt x="138" y="80"/>
                  <a:pt x="131" y="73"/>
                  <a:pt x="123" y="73"/>
                </a:cubicBezTo>
                <a:cubicBezTo>
                  <a:pt x="123" y="73"/>
                  <a:pt x="123" y="73"/>
                  <a:pt x="123" y="73"/>
                </a:cubicBezTo>
                <a:cubicBezTo>
                  <a:pt x="69" y="73"/>
                  <a:pt x="69" y="73"/>
                  <a:pt x="69" y="7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2"/>
                  <a:pt x="70" y="50"/>
                  <a:pt x="68" y="50"/>
                </a:cubicBezTo>
                <a:cubicBezTo>
                  <a:pt x="43" y="50"/>
                  <a:pt x="43" y="50"/>
                  <a:pt x="43" y="50"/>
                </a:cubicBezTo>
                <a:cubicBezTo>
                  <a:pt x="41" y="50"/>
                  <a:pt x="40" y="52"/>
                  <a:pt x="40" y="53"/>
                </a:cubicBezTo>
                <a:cubicBezTo>
                  <a:pt x="0" y="174"/>
                  <a:pt x="0" y="174"/>
                  <a:pt x="0" y="174"/>
                </a:cubicBezTo>
                <a:cubicBezTo>
                  <a:pt x="0" y="176"/>
                  <a:pt x="1" y="177"/>
                  <a:pt x="3" y="177"/>
                </a:cubicBezTo>
                <a:cubicBezTo>
                  <a:pt x="92" y="177"/>
                  <a:pt x="92" y="177"/>
                  <a:pt x="92" y="177"/>
                </a:cubicBezTo>
                <a:cubicBezTo>
                  <a:pt x="92" y="259"/>
                  <a:pt x="92" y="259"/>
                  <a:pt x="92" y="259"/>
                </a:cubicBezTo>
                <a:cubicBezTo>
                  <a:pt x="92" y="268"/>
                  <a:pt x="100" y="275"/>
                  <a:pt x="109" y="275"/>
                </a:cubicBezTo>
                <a:cubicBezTo>
                  <a:pt x="117" y="275"/>
                  <a:pt x="125" y="268"/>
                  <a:pt x="125" y="259"/>
                </a:cubicBezTo>
                <a:cubicBezTo>
                  <a:pt x="125" y="148"/>
                  <a:pt x="125" y="148"/>
                  <a:pt x="125" y="148"/>
                </a:cubicBezTo>
                <a:cubicBezTo>
                  <a:pt x="125" y="146"/>
                  <a:pt x="123" y="145"/>
                  <a:pt x="121" y="145"/>
                </a:cubicBezTo>
                <a:close/>
                <a:moveTo>
                  <a:pt x="7" y="197"/>
                </a:moveTo>
                <a:cubicBezTo>
                  <a:pt x="40" y="197"/>
                  <a:pt x="40" y="197"/>
                  <a:pt x="40" y="197"/>
                </a:cubicBezTo>
                <a:cubicBezTo>
                  <a:pt x="40" y="273"/>
                  <a:pt x="40" y="273"/>
                  <a:pt x="40" y="273"/>
                </a:cubicBezTo>
                <a:cubicBezTo>
                  <a:pt x="54" y="273"/>
                  <a:pt x="54" y="273"/>
                  <a:pt x="54" y="273"/>
                </a:cubicBezTo>
                <a:cubicBezTo>
                  <a:pt x="54" y="197"/>
                  <a:pt x="54" y="197"/>
                  <a:pt x="54" y="197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86" y="185"/>
                  <a:pt x="86" y="185"/>
                  <a:pt x="86" y="185"/>
                </a:cubicBezTo>
                <a:cubicBezTo>
                  <a:pt x="7" y="185"/>
                  <a:pt x="7" y="185"/>
                  <a:pt x="7" y="185"/>
                </a:cubicBezTo>
                <a:lnTo>
                  <a:pt x="7" y="197"/>
                </a:lnTo>
                <a:close/>
                <a:moveTo>
                  <a:pt x="218" y="79"/>
                </a:moveTo>
                <a:cubicBezTo>
                  <a:pt x="146" y="79"/>
                  <a:pt x="146" y="79"/>
                  <a:pt x="146" y="79"/>
                </a:cubicBezTo>
                <a:cubicBezTo>
                  <a:pt x="146" y="100"/>
                  <a:pt x="146" y="100"/>
                  <a:pt x="146" y="100"/>
                </a:cubicBezTo>
                <a:cubicBezTo>
                  <a:pt x="218" y="100"/>
                  <a:pt x="218" y="100"/>
                  <a:pt x="218" y="100"/>
                </a:cubicBezTo>
                <a:lnTo>
                  <a:pt x="218" y="79"/>
                </a:lnTo>
                <a:close/>
                <a:moveTo>
                  <a:pt x="161" y="75"/>
                </a:moveTo>
                <a:cubicBezTo>
                  <a:pt x="233" y="75"/>
                  <a:pt x="233" y="75"/>
                  <a:pt x="233" y="75"/>
                </a:cubicBezTo>
                <a:cubicBezTo>
                  <a:pt x="233" y="53"/>
                  <a:pt x="233" y="53"/>
                  <a:pt x="233" y="53"/>
                </a:cubicBezTo>
                <a:cubicBezTo>
                  <a:pt x="161" y="53"/>
                  <a:pt x="161" y="53"/>
                  <a:pt x="161" y="53"/>
                </a:cubicBezTo>
                <a:lnTo>
                  <a:pt x="161" y="75"/>
                </a:lnTo>
                <a:close/>
                <a:moveTo>
                  <a:pt x="160" y="49"/>
                </a:moveTo>
                <a:cubicBezTo>
                  <a:pt x="232" y="49"/>
                  <a:pt x="232" y="49"/>
                  <a:pt x="232" y="49"/>
                </a:cubicBezTo>
                <a:cubicBezTo>
                  <a:pt x="232" y="28"/>
                  <a:pt x="232" y="28"/>
                  <a:pt x="232" y="28"/>
                </a:cubicBezTo>
                <a:cubicBezTo>
                  <a:pt x="160" y="28"/>
                  <a:pt x="160" y="28"/>
                  <a:pt x="160" y="28"/>
                </a:cubicBezTo>
                <a:lnTo>
                  <a:pt x="160" y="49"/>
                </a:lnTo>
                <a:close/>
                <a:moveTo>
                  <a:pt x="222" y="2"/>
                </a:moveTo>
                <a:cubicBezTo>
                  <a:pt x="149" y="2"/>
                  <a:pt x="149" y="2"/>
                  <a:pt x="149" y="2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222" y="24"/>
                  <a:pt x="222" y="24"/>
                  <a:pt x="222" y="24"/>
                </a:cubicBezTo>
                <a:lnTo>
                  <a:pt x="222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C1111E8-2FEC-302F-3B7C-17D2335A9A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8" t="11000" r="48408" b="62147"/>
          <a:stretch/>
        </p:blipFill>
        <p:spPr>
          <a:xfrm>
            <a:off x="-4297" y="904767"/>
            <a:ext cx="6140076" cy="426177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BC7FF5-BBC4-4B45-2C48-087E9678CB63}"/>
              </a:ext>
            </a:extLst>
          </p:cNvPr>
          <p:cNvSpPr txBox="1"/>
          <p:nvPr/>
        </p:nvSpPr>
        <p:spPr>
          <a:xfrm>
            <a:off x="6274743" y="811697"/>
            <a:ext cx="26533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800" b="1" dirty="0"/>
              <a:t>可视化模块：简洁大方，</a:t>
            </a:r>
            <a:r>
              <a:rPr lang="en-US" altLang="zh-CN" sz="2800" b="1" dirty="0"/>
              <a:t>UI</a:t>
            </a:r>
            <a:r>
              <a:rPr lang="zh-CN" altLang="en-US" sz="2800" b="1" dirty="0"/>
              <a:t>干净易懂</a:t>
            </a:r>
            <a:endParaRPr lang="en-US" altLang="zh-CN" sz="28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8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800" b="1" dirty="0"/>
              <a:t>分为教师端与学生端：满足不同身份的需求</a:t>
            </a:r>
            <a:endParaRPr lang="en-US" altLang="zh-CN" sz="28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800" b="1" dirty="0"/>
          </a:p>
          <a:p>
            <a:endParaRPr lang="zh-CN" altLang="en-US" sz="2800" b="1" dirty="0"/>
          </a:p>
        </p:txBody>
      </p:sp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GrpSpPr/>
          <p:nvPr/>
        </p:nvGrpSpPr>
        <p:grpSpPr>
          <a:xfrm>
            <a:off x="4110422" y="2722651"/>
            <a:ext cx="281347" cy="381653"/>
            <a:chOff x="5680076" y="2749550"/>
            <a:chExt cx="547688" cy="742950"/>
          </a:xfrm>
          <a:solidFill>
            <a:schemeClr val="bg1"/>
          </a:solidFill>
        </p:grpSpPr>
        <p:sp>
          <p:nvSpPr>
            <p:cNvPr id="93" name="Freeform 13"/>
            <p:cNvSpPr/>
            <p:nvPr/>
          </p:nvSpPr>
          <p:spPr bwMode="auto">
            <a:xfrm>
              <a:off x="5680076" y="2749550"/>
              <a:ext cx="454025" cy="641350"/>
            </a:xfrm>
            <a:custGeom>
              <a:avLst/>
              <a:gdLst>
                <a:gd name="T0" fmla="*/ 158 w 165"/>
                <a:gd name="T1" fmla="*/ 195 h 233"/>
                <a:gd name="T2" fmla="*/ 158 w 165"/>
                <a:gd name="T3" fmla="*/ 189 h 233"/>
                <a:gd name="T4" fmla="*/ 70 w 165"/>
                <a:gd name="T5" fmla="*/ 189 h 233"/>
                <a:gd name="T6" fmla="*/ 70 w 165"/>
                <a:gd name="T7" fmla="*/ 195 h 233"/>
                <a:gd name="T8" fmla="*/ 68 w 165"/>
                <a:gd name="T9" fmla="*/ 195 h 233"/>
                <a:gd name="T10" fmla="*/ 18 w 165"/>
                <a:gd name="T11" fmla="*/ 120 h 233"/>
                <a:gd name="T12" fmla="*/ 94 w 165"/>
                <a:gd name="T13" fmla="*/ 39 h 233"/>
                <a:gd name="T14" fmla="*/ 94 w 165"/>
                <a:gd name="T15" fmla="*/ 120 h 233"/>
                <a:gd name="T16" fmla="*/ 70 w 165"/>
                <a:gd name="T17" fmla="*/ 120 h 233"/>
                <a:gd name="T18" fmla="*/ 70 w 165"/>
                <a:gd name="T19" fmla="*/ 127 h 233"/>
                <a:gd name="T20" fmla="*/ 76 w 165"/>
                <a:gd name="T21" fmla="*/ 127 h 233"/>
                <a:gd name="T22" fmla="*/ 75 w 165"/>
                <a:gd name="T23" fmla="*/ 131 h 233"/>
                <a:gd name="T24" fmla="*/ 75 w 165"/>
                <a:gd name="T25" fmla="*/ 150 h 233"/>
                <a:gd name="T26" fmla="*/ 86 w 165"/>
                <a:gd name="T27" fmla="*/ 161 h 233"/>
                <a:gd name="T28" fmla="*/ 97 w 165"/>
                <a:gd name="T29" fmla="*/ 150 h 233"/>
                <a:gd name="T30" fmla="*/ 97 w 165"/>
                <a:gd name="T31" fmla="*/ 131 h 233"/>
                <a:gd name="T32" fmla="*/ 96 w 165"/>
                <a:gd name="T33" fmla="*/ 127 h 233"/>
                <a:gd name="T34" fmla="*/ 104 w 165"/>
                <a:gd name="T35" fmla="*/ 127 h 233"/>
                <a:gd name="T36" fmla="*/ 103 w 165"/>
                <a:gd name="T37" fmla="*/ 131 h 233"/>
                <a:gd name="T38" fmla="*/ 103 w 165"/>
                <a:gd name="T39" fmla="*/ 163 h 233"/>
                <a:gd name="T40" fmla="*/ 114 w 165"/>
                <a:gd name="T41" fmla="*/ 174 h 233"/>
                <a:gd name="T42" fmla="*/ 125 w 165"/>
                <a:gd name="T43" fmla="*/ 163 h 233"/>
                <a:gd name="T44" fmla="*/ 125 w 165"/>
                <a:gd name="T45" fmla="*/ 131 h 233"/>
                <a:gd name="T46" fmla="*/ 124 w 165"/>
                <a:gd name="T47" fmla="*/ 127 h 233"/>
                <a:gd name="T48" fmla="*/ 132 w 165"/>
                <a:gd name="T49" fmla="*/ 127 h 233"/>
                <a:gd name="T50" fmla="*/ 131 w 165"/>
                <a:gd name="T51" fmla="*/ 131 h 233"/>
                <a:gd name="T52" fmla="*/ 131 w 165"/>
                <a:gd name="T53" fmla="*/ 150 h 233"/>
                <a:gd name="T54" fmla="*/ 142 w 165"/>
                <a:gd name="T55" fmla="*/ 161 h 233"/>
                <a:gd name="T56" fmla="*/ 153 w 165"/>
                <a:gd name="T57" fmla="*/ 150 h 233"/>
                <a:gd name="T58" fmla="*/ 153 w 165"/>
                <a:gd name="T59" fmla="*/ 131 h 233"/>
                <a:gd name="T60" fmla="*/ 152 w 165"/>
                <a:gd name="T61" fmla="*/ 127 h 233"/>
                <a:gd name="T62" fmla="*/ 158 w 165"/>
                <a:gd name="T63" fmla="*/ 127 h 233"/>
                <a:gd name="T64" fmla="*/ 158 w 165"/>
                <a:gd name="T65" fmla="*/ 120 h 233"/>
                <a:gd name="T66" fmla="*/ 134 w 165"/>
                <a:gd name="T67" fmla="*/ 120 h 233"/>
                <a:gd name="T68" fmla="*/ 134 w 165"/>
                <a:gd name="T69" fmla="*/ 18 h 233"/>
                <a:gd name="T70" fmla="*/ 142 w 165"/>
                <a:gd name="T71" fmla="*/ 18 h 233"/>
                <a:gd name="T72" fmla="*/ 142 w 165"/>
                <a:gd name="T73" fmla="*/ 0 h 233"/>
                <a:gd name="T74" fmla="*/ 86 w 165"/>
                <a:gd name="T75" fmla="*/ 0 h 233"/>
                <a:gd name="T76" fmla="*/ 86 w 165"/>
                <a:gd name="T77" fmla="*/ 18 h 233"/>
                <a:gd name="T78" fmla="*/ 94 w 165"/>
                <a:gd name="T79" fmla="*/ 18 h 233"/>
                <a:gd name="T80" fmla="*/ 94 w 165"/>
                <a:gd name="T81" fmla="*/ 20 h 233"/>
                <a:gd name="T82" fmla="*/ 0 w 165"/>
                <a:gd name="T83" fmla="*/ 120 h 233"/>
                <a:gd name="T84" fmla="*/ 63 w 165"/>
                <a:gd name="T85" fmla="*/ 213 h 233"/>
                <a:gd name="T86" fmla="*/ 63 w 165"/>
                <a:gd name="T87" fmla="*/ 233 h 233"/>
                <a:gd name="T88" fmla="*/ 165 w 165"/>
                <a:gd name="T89" fmla="*/ 233 h 233"/>
                <a:gd name="T90" fmla="*/ 165 w 165"/>
                <a:gd name="T91" fmla="*/ 195 h 233"/>
                <a:gd name="T92" fmla="*/ 158 w 165"/>
                <a:gd name="T93" fmla="*/ 19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233">
                  <a:moveTo>
                    <a:pt x="158" y="195"/>
                  </a:moveTo>
                  <a:cubicBezTo>
                    <a:pt x="158" y="189"/>
                    <a:pt x="158" y="189"/>
                    <a:pt x="158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38" y="183"/>
                    <a:pt x="18" y="154"/>
                    <a:pt x="18" y="120"/>
                  </a:cubicBezTo>
                  <a:cubicBezTo>
                    <a:pt x="18" y="77"/>
                    <a:pt x="51" y="42"/>
                    <a:pt x="94" y="39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6" y="127"/>
                    <a:pt x="76" y="127"/>
                    <a:pt x="76" y="127"/>
                  </a:cubicBezTo>
                  <a:cubicBezTo>
                    <a:pt x="75" y="128"/>
                    <a:pt x="75" y="130"/>
                    <a:pt x="75" y="131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6"/>
                    <a:pt x="80" y="161"/>
                    <a:pt x="86" y="161"/>
                  </a:cubicBezTo>
                  <a:cubicBezTo>
                    <a:pt x="92" y="161"/>
                    <a:pt x="97" y="156"/>
                    <a:pt x="97" y="150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97" y="130"/>
                    <a:pt x="96" y="128"/>
                    <a:pt x="96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3" y="128"/>
                    <a:pt x="103" y="130"/>
                    <a:pt x="103" y="131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69"/>
                    <a:pt x="108" y="174"/>
                    <a:pt x="114" y="174"/>
                  </a:cubicBezTo>
                  <a:cubicBezTo>
                    <a:pt x="120" y="174"/>
                    <a:pt x="125" y="169"/>
                    <a:pt x="125" y="163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0"/>
                    <a:pt x="125" y="128"/>
                    <a:pt x="124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1" y="128"/>
                    <a:pt x="131" y="130"/>
                    <a:pt x="131" y="131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6"/>
                    <a:pt x="136" y="161"/>
                    <a:pt x="142" y="161"/>
                  </a:cubicBezTo>
                  <a:cubicBezTo>
                    <a:pt x="148" y="161"/>
                    <a:pt x="153" y="156"/>
                    <a:pt x="153" y="15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0"/>
                    <a:pt x="153" y="128"/>
                    <a:pt x="152" y="127"/>
                  </a:cubicBezTo>
                  <a:cubicBezTo>
                    <a:pt x="158" y="127"/>
                    <a:pt x="158" y="127"/>
                    <a:pt x="158" y="127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41" y="24"/>
                    <a:pt x="0" y="67"/>
                    <a:pt x="0" y="120"/>
                  </a:cubicBezTo>
                  <a:cubicBezTo>
                    <a:pt x="0" y="162"/>
                    <a:pt x="26" y="198"/>
                    <a:pt x="63" y="21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165" y="233"/>
                    <a:pt x="165" y="233"/>
                    <a:pt x="165" y="233"/>
                  </a:cubicBezTo>
                  <a:cubicBezTo>
                    <a:pt x="165" y="195"/>
                    <a:pt x="165" y="195"/>
                    <a:pt x="165" y="195"/>
                  </a:cubicBezTo>
                  <a:lnTo>
                    <a:pt x="158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4"/>
            <p:cNvSpPr>
              <a:spLocks noEditPoints="1"/>
            </p:cNvSpPr>
            <p:nvPr/>
          </p:nvSpPr>
          <p:spPr bwMode="auto">
            <a:xfrm>
              <a:off x="5761039" y="3413125"/>
              <a:ext cx="466725" cy="79375"/>
            </a:xfrm>
            <a:custGeom>
              <a:avLst/>
              <a:gdLst>
                <a:gd name="T0" fmla="*/ 0 w 294"/>
                <a:gd name="T1" fmla="*/ 0 h 50"/>
                <a:gd name="T2" fmla="*/ 0 w 294"/>
                <a:gd name="T3" fmla="*/ 50 h 50"/>
                <a:gd name="T4" fmla="*/ 294 w 294"/>
                <a:gd name="T5" fmla="*/ 50 h 50"/>
                <a:gd name="T6" fmla="*/ 294 w 294"/>
                <a:gd name="T7" fmla="*/ 0 h 50"/>
                <a:gd name="T8" fmla="*/ 0 w 294"/>
                <a:gd name="T9" fmla="*/ 0 h 50"/>
                <a:gd name="T10" fmla="*/ 282 w 294"/>
                <a:gd name="T11" fmla="*/ 38 h 50"/>
                <a:gd name="T12" fmla="*/ 10 w 294"/>
                <a:gd name="T13" fmla="*/ 38 h 50"/>
                <a:gd name="T14" fmla="*/ 10 w 294"/>
                <a:gd name="T15" fmla="*/ 12 h 50"/>
                <a:gd name="T16" fmla="*/ 282 w 294"/>
                <a:gd name="T17" fmla="*/ 12 h 50"/>
                <a:gd name="T18" fmla="*/ 282 w 294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50">
                  <a:moveTo>
                    <a:pt x="0" y="0"/>
                  </a:moveTo>
                  <a:lnTo>
                    <a:pt x="0" y="50"/>
                  </a:lnTo>
                  <a:lnTo>
                    <a:pt x="294" y="50"/>
                  </a:lnTo>
                  <a:lnTo>
                    <a:pt x="294" y="0"/>
                  </a:lnTo>
                  <a:lnTo>
                    <a:pt x="0" y="0"/>
                  </a:lnTo>
                  <a:close/>
                  <a:moveTo>
                    <a:pt x="282" y="38"/>
                  </a:moveTo>
                  <a:lnTo>
                    <a:pt x="10" y="38"/>
                  </a:lnTo>
                  <a:lnTo>
                    <a:pt x="10" y="12"/>
                  </a:lnTo>
                  <a:lnTo>
                    <a:pt x="282" y="12"/>
                  </a:lnTo>
                  <a:lnTo>
                    <a:pt x="282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5" name="Freeform 2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>
            <a:spLocks noEditPoints="1"/>
          </p:cNvSpPr>
          <p:nvPr/>
        </p:nvSpPr>
        <p:spPr bwMode="auto">
          <a:xfrm>
            <a:off x="4081880" y="3849741"/>
            <a:ext cx="338431" cy="388992"/>
          </a:xfrm>
          <a:custGeom>
            <a:avLst/>
            <a:gdLst>
              <a:gd name="T0" fmla="*/ 61 w 240"/>
              <a:gd name="T1" fmla="*/ 0 h 275"/>
              <a:gd name="T2" fmla="*/ 61 w 240"/>
              <a:gd name="T3" fmla="*/ 46 h 275"/>
              <a:gd name="T4" fmla="*/ 91 w 240"/>
              <a:gd name="T5" fmla="*/ 109 h 275"/>
              <a:gd name="T6" fmla="*/ 152 w 240"/>
              <a:gd name="T7" fmla="*/ 131 h 275"/>
              <a:gd name="T8" fmla="*/ 179 w 240"/>
              <a:gd name="T9" fmla="*/ 275 h 275"/>
              <a:gd name="T10" fmla="*/ 240 w 240"/>
              <a:gd name="T11" fmla="*/ 131 h 275"/>
              <a:gd name="T12" fmla="*/ 91 w 240"/>
              <a:gd name="T13" fmla="*/ 109 h 275"/>
              <a:gd name="T14" fmla="*/ 59 w 240"/>
              <a:gd name="T15" fmla="*/ 145 h 275"/>
              <a:gd name="T16" fmla="*/ 123 w 240"/>
              <a:gd name="T17" fmla="*/ 102 h 275"/>
              <a:gd name="T18" fmla="*/ 123 w 240"/>
              <a:gd name="T19" fmla="*/ 102 h 275"/>
              <a:gd name="T20" fmla="*/ 123 w 240"/>
              <a:gd name="T21" fmla="*/ 73 h 275"/>
              <a:gd name="T22" fmla="*/ 69 w 240"/>
              <a:gd name="T23" fmla="*/ 73 h 275"/>
              <a:gd name="T24" fmla="*/ 68 w 240"/>
              <a:gd name="T25" fmla="*/ 50 h 275"/>
              <a:gd name="T26" fmla="*/ 40 w 240"/>
              <a:gd name="T27" fmla="*/ 53 h 275"/>
              <a:gd name="T28" fmla="*/ 3 w 240"/>
              <a:gd name="T29" fmla="*/ 177 h 275"/>
              <a:gd name="T30" fmla="*/ 92 w 240"/>
              <a:gd name="T31" fmla="*/ 259 h 275"/>
              <a:gd name="T32" fmla="*/ 125 w 240"/>
              <a:gd name="T33" fmla="*/ 259 h 275"/>
              <a:gd name="T34" fmla="*/ 121 w 240"/>
              <a:gd name="T35" fmla="*/ 145 h 275"/>
              <a:gd name="T36" fmla="*/ 40 w 240"/>
              <a:gd name="T37" fmla="*/ 197 h 275"/>
              <a:gd name="T38" fmla="*/ 54 w 240"/>
              <a:gd name="T39" fmla="*/ 273 h 275"/>
              <a:gd name="T40" fmla="*/ 86 w 240"/>
              <a:gd name="T41" fmla="*/ 197 h 275"/>
              <a:gd name="T42" fmla="*/ 7 w 240"/>
              <a:gd name="T43" fmla="*/ 185 h 275"/>
              <a:gd name="T44" fmla="*/ 218 w 240"/>
              <a:gd name="T45" fmla="*/ 79 h 275"/>
              <a:gd name="T46" fmla="*/ 146 w 240"/>
              <a:gd name="T47" fmla="*/ 100 h 275"/>
              <a:gd name="T48" fmla="*/ 218 w 240"/>
              <a:gd name="T49" fmla="*/ 79 h 275"/>
              <a:gd name="T50" fmla="*/ 233 w 240"/>
              <a:gd name="T51" fmla="*/ 75 h 275"/>
              <a:gd name="T52" fmla="*/ 161 w 240"/>
              <a:gd name="T53" fmla="*/ 53 h 275"/>
              <a:gd name="T54" fmla="*/ 160 w 240"/>
              <a:gd name="T55" fmla="*/ 49 h 275"/>
              <a:gd name="T56" fmla="*/ 232 w 240"/>
              <a:gd name="T57" fmla="*/ 28 h 275"/>
              <a:gd name="T58" fmla="*/ 160 w 240"/>
              <a:gd name="T59" fmla="*/ 49 h 275"/>
              <a:gd name="T60" fmla="*/ 149 w 240"/>
              <a:gd name="T61" fmla="*/ 2 h 275"/>
              <a:gd name="T62" fmla="*/ 222 w 240"/>
              <a:gd name="T63" fmla="*/ 24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0" h="275">
                <a:moveTo>
                  <a:pt x="37" y="23"/>
                </a:moveTo>
                <a:cubicBezTo>
                  <a:pt x="37" y="10"/>
                  <a:pt x="48" y="0"/>
                  <a:pt x="61" y="0"/>
                </a:cubicBezTo>
                <a:cubicBezTo>
                  <a:pt x="74" y="0"/>
                  <a:pt x="84" y="10"/>
                  <a:pt x="84" y="23"/>
                </a:cubicBezTo>
                <a:cubicBezTo>
                  <a:pt x="84" y="36"/>
                  <a:pt x="74" y="46"/>
                  <a:pt x="61" y="46"/>
                </a:cubicBezTo>
                <a:cubicBezTo>
                  <a:pt x="48" y="46"/>
                  <a:pt x="37" y="36"/>
                  <a:pt x="37" y="23"/>
                </a:cubicBezTo>
                <a:close/>
                <a:moveTo>
                  <a:pt x="91" y="109"/>
                </a:moveTo>
                <a:cubicBezTo>
                  <a:pt x="91" y="131"/>
                  <a:pt x="91" y="131"/>
                  <a:pt x="91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2" y="275"/>
                  <a:pt x="152" y="275"/>
                  <a:pt x="152" y="275"/>
                </a:cubicBezTo>
                <a:cubicBezTo>
                  <a:pt x="179" y="275"/>
                  <a:pt x="179" y="275"/>
                  <a:pt x="179" y="275"/>
                </a:cubicBezTo>
                <a:cubicBezTo>
                  <a:pt x="179" y="131"/>
                  <a:pt x="179" y="131"/>
                  <a:pt x="179" y="131"/>
                </a:cubicBezTo>
                <a:cubicBezTo>
                  <a:pt x="240" y="131"/>
                  <a:pt x="240" y="131"/>
                  <a:pt x="240" y="131"/>
                </a:cubicBezTo>
                <a:cubicBezTo>
                  <a:pt x="240" y="109"/>
                  <a:pt x="240" y="109"/>
                  <a:pt x="240" y="109"/>
                </a:cubicBezTo>
                <a:lnTo>
                  <a:pt x="91" y="109"/>
                </a:lnTo>
                <a:close/>
                <a:moveTo>
                  <a:pt x="121" y="145"/>
                </a:moveTo>
                <a:cubicBezTo>
                  <a:pt x="59" y="145"/>
                  <a:pt x="59" y="145"/>
                  <a:pt x="59" y="145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31" y="102"/>
                  <a:pt x="138" y="96"/>
                  <a:pt x="138" y="88"/>
                </a:cubicBezTo>
                <a:cubicBezTo>
                  <a:pt x="138" y="80"/>
                  <a:pt x="131" y="73"/>
                  <a:pt x="123" y="73"/>
                </a:cubicBezTo>
                <a:cubicBezTo>
                  <a:pt x="123" y="73"/>
                  <a:pt x="123" y="73"/>
                  <a:pt x="123" y="73"/>
                </a:cubicBezTo>
                <a:cubicBezTo>
                  <a:pt x="69" y="73"/>
                  <a:pt x="69" y="73"/>
                  <a:pt x="69" y="7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2"/>
                  <a:pt x="70" y="50"/>
                  <a:pt x="68" y="50"/>
                </a:cubicBezTo>
                <a:cubicBezTo>
                  <a:pt x="43" y="50"/>
                  <a:pt x="43" y="50"/>
                  <a:pt x="43" y="50"/>
                </a:cubicBezTo>
                <a:cubicBezTo>
                  <a:pt x="41" y="50"/>
                  <a:pt x="40" y="52"/>
                  <a:pt x="40" y="53"/>
                </a:cubicBezTo>
                <a:cubicBezTo>
                  <a:pt x="0" y="174"/>
                  <a:pt x="0" y="174"/>
                  <a:pt x="0" y="174"/>
                </a:cubicBezTo>
                <a:cubicBezTo>
                  <a:pt x="0" y="176"/>
                  <a:pt x="1" y="177"/>
                  <a:pt x="3" y="177"/>
                </a:cubicBezTo>
                <a:cubicBezTo>
                  <a:pt x="92" y="177"/>
                  <a:pt x="92" y="177"/>
                  <a:pt x="92" y="177"/>
                </a:cubicBezTo>
                <a:cubicBezTo>
                  <a:pt x="92" y="259"/>
                  <a:pt x="92" y="259"/>
                  <a:pt x="92" y="259"/>
                </a:cubicBezTo>
                <a:cubicBezTo>
                  <a:pt x="92" y="268"/>
                  <a:pt x="100" y="275"/>
                  <a:pt x="109" y="275"/>
                </a:cubicBezTo>
                <a:cubicBezTo>
                  <a:pt x="117" y="275"/>
                  <a:pt x="125" y="268"/>
                  <a:pt x="125" y="259"/>
                </a:cubicBezTo>
                <a:cubicBezTo>
                  <a:pt x="125" y="148"/>
                  <a:pt x="125" y="148"/>
                  <a:pt x="125" y="148"/>
                </a:cubicBezTo>
                <a:cubicBezTo>
                  <a:pt x="125" y="146"/>
                  <a:pt x="123" y="145"/>
                  <a:pt x="121" y="145"/>
                </a:cubicBezTo>
                <a:close/>
                <a:moveTo>
                  <a:pt x="7" y="197"/>
                </a:moveTo>
                <a:cubicBezTo>
                  <a:pt x="40" y="197"/>
                  <a:pt x="40" y="197"/>
                  <a:pt x="40" y="197"/>
                </a:cubicBezTo>
                <a:cubicBezTo>
                  <a:pt x="40" y="273"/>
                  <a:pt x="40" y="273"/>
                  <a:pt x="40" y="273"/>
                </a:cubicBezTo>
                <a:cubicBezTo>
                  <a:pt x="54" y="273"/>
                  <a:pt x="54" y="273"/>
                  <a:pt x="54" y="273"/>
                </a:cubicBezTo>
                <a:cubicBezTo>
                  <a:pt x="54" y="197"/>
                  <a:pt x="54" y="197"/>
                  <a:pt x="54" y="197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86" y="185"/>
                  <a:pt x="86" y="185"/>
                  <a:pt x="86" y="185"/>
                </a:cubicBezTo>
                <a:cubicBezTo>
                  <a:pt x="7" y="185"/>
                  <a:pt x="7" y="185"/>
                  <a:pt x="7" y="185"/>
                </a:cubicBezTo>
                <a:lnTo>
                  <a:pt x="7" y="197"/>
                </a:lnTo>
                <a:close/>
                <a:moveTo>
                  <a:pt x="218" y="79"/>
                </a:moveTo>
                <a:cubicBezTo>
                  <a:pt x="146" y="79"/>
                  <a:pt x="146" y="79"/>
                  <a:pt x="146" y="79"/>
                </a:cubicBezTo>
                <a:cubicBezTo>
                  <a:pt x="146" y="100"/>
                  <a:pt x="146" y="100"/>
                  <a:pt x="146" y="100"/>
                </a:cubicBezTo>
                <a:cubicBezTo>
                  <a:pt x="218" y="100"/>
                  <a:pt x="218" y="100"/>
                  <a:pt x="218" y="100"/>
                </a:cubicBezTo>
                <a:lnTo>
                  <a:pt x="218" y="79"/>
                </a:lnTo>
                <a:close/>
                <a:moveTo>
                  <a:pt x="161" y="75"/>
                </a:moveTo>
                <a:cubicBezTo>
                  <a:pt x="233" y="75"/>
                  <a:pt x="233" y="75"/>
                  <a:pt x="233" y="75"/>
                </a:cubicBezTo>
                <a:cubicBezTo>
                  <a:pt x="233" y="53"/>
                  <a:pt x="233" y="53"/>
                  <a:pt x="233" y="53"/>
                </a:cubicBezTo>
                <a:cubicBezTo>
                  <a:pt x="161" y="53"/>
                  <a:pt x="161" y="53"/>
                  <a:pt x="161" y="53"/>
                </a:cubicBezTo>
                <a:lnTo>
                  <a:pt x="161" y="75"/>
                </a:lnTo>
                <a:close/>
                <a:moveTo>
                  <a:pt x="160" y="49"/>
                </a:moveTo>
                <a:cubicBezTo>
                  <a:pt x="232" y="49"/>
                  <a:pt x="232" y="49"/>
                  <a:pt x="232" y="49"/>
                </a:cubicBezTo>
                <a:cubicBezTo>
                  <a:pt x="232" y="28"/>
                  <a:pt x="232" y="28"/>
                  <a:pt x="232" y="28"/>
                </a:cubicBezTo>
                <a:cubicBezTo>
                  <a:pt x="160" y="28"/>
                  <a:pt x="160" y="28"/>
                  <a:pt x="160" y="28"/>
                </a:cubicBezTo>
                <a:lnTo>
                  <a:pt x="160" y="49"/>
                </a:lnTo>
                <a:close/>
                <a:moveTo>
                  <a:pt x="222" y="2"/>
                </a:moveTo>
                <a:cubicBezTo>
                  <a:pt x="149" y="2"/>
                  <a:pt x="149" y="2"/>
                  <a:pt x="149" y="2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222" y="24"/>
                  <a:pt x="222" y="24"/>
                  <a:pt x="222" y="24"/>
                </a:cubicBezTo>
                <a:lnTo>
                  <a:pt x="222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B1C5420-9DB2-E9B9-8B3B-9C5882C12D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t="11098" r="23091" b="29322"/>
          <a:stretch/>
        </p:blipFill>
        <p:spPr>
          <a:xfrm>
            <a:off x="0" y="1297057"/>
            <a:ext cx="6809913" cy="38464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A25C664-4A88-FD1D-892B-F5F68F02E8F1}"/>
              </a:ext>
            </a:extLst>
          </p:cNvPr>
          <p:cNvSpPr txBox="1"/>
          <p:nvPr/>
        </p:nvSpPr>
        <p:spPr>
          <a:xfrm>
            <a:off x="0" y="506519"/>
            <a:ext cx="744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选择身份后就可以使用图书管理系统啦！！</a:t>
            </a:r>
            <a:r>
              <a:rPr lang="en-US" altLang="zh-CN" sz="2800" i="1" dirty="0"/>
              <a:t> ~~</a:t>
            </a:r>
            <a:endParaRPr lang="zh-CN" altLang="en-US" sz="2800" b="1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GrpSpPr/>
          <p:nvPr/>
        </p:nvGrpSpPr>
        <p:grpSpPr>
          <a:xfrm>
            <a:off x="4110422" y="2722651"/>
            <a:ext cx="281347" cy="381653"/>
            <a:chOff x="5680076" y="2749550"/>
            <a:chExt cx="547688" cy="742950"/>
          </a:xfrm>
          <a:solidFill>
            <a:schemeClr val="bg1"/>
          </a:solidFill>
        </p:grpSpPr>
        <p:sp>
          <p:nvSpPr>
            <p:cNvPr id="93" name="Freeform 13"/>
            <p:cNvSpPr/>
            <p:nvPr/>
          </p:nvSpPr>
          <p:spPr bwMode="auto">
            <a:xfrm>
              <a:off x="5680076" y="2749550"/>
              <a:ext cx="454025" cy="641350"/>
            </a:xfrm>
            <a:custGeom>
              <a:avLst/>
              <a:gdLst>
                <a:gd name="T0" fmla="*/ 158 w 165"/>
                <a:gd name="T1" fmla="*/ 195 h 233"/>
                <a:gd name="T2" fmla="*/ 158 w 165"/>
                <a:gd name="T3" fmla="*/ 189 h 233"/>
                <a:gd name="T4" fmla="*/ 70 w 165"/>
                <a:gd name="T5" fmla="*/ 189 h 233"/>
                <a:gd name="T6" fmla="*/ 70 w 165"/>
                <a:gd name="T7" fmla="*/ 195 h 233"/>
                <a:gd name="T8" fmla="*/ 68 w 165"/>
                <a:gd name="T9" fmla="*/ 195 h 233"/>
                <a:gd name="T10" fmla="*/ 18 w 165"/>
                <a:gd name="T11" fmla="*/ 120 h 233"/>
                <a:gd name="T12" fmla="*/ 94 w 165"/>
                <a:gd name="T13" fmla="*/ 39 h 233"/>
                <a:gd name="T14" fmla="*/ 94 w 165"/>
                <a:gd name="T15" fmla="*/ 120 h 233"/>
                <a:gd name="T16" fmla="*/ 70 w 165"/>
                <a:gd name="T17" fmla="*/ 120 h 233"/>
                <a:gd name="T18" fmla="*/ 70 w 165"/>
                <a:gd name="T19" fmla="*/ 127 h 233"/>
                <a:gd name="T20" fmla="*/ 76 w 165"/>
                <a:gd name="T21" fmla="*/ 127 h 233"/>
                <a:gd name="T22" fmla="*/ 75 w 165"/>
                <a:gd name="T23" fmla="*/ 131 h 233"/>
                <a:gd name="T24" fmla="*/ 75 w 165"/>
                <a:gd name="T25" fmla="*/ 150 h 233"/>
                <a:gd name="T26" fmla="*/ 86 w 165"/>
                <a:gd name="T27" fmla="*/ 161 h 233"/>
                <a:gd name="T28" fmla="*/ 97 w 165"/>
                <a:gd name="T29" fmla="*/ 150 h 233"/>
                <a:gd name="T30" fmla="*/ 97 w 165"/>
                <a:gd name="T31" fmla="*/ 131 h 233"/>
                <a:gd name="T32" fmla="*/ 96 w 165"/>
                <a:gd name="T33" fmla="*/ 127 h 233"/>
                <a:gd name="T34" fmla="*/ 104 w 165"/>
                <a:gd name="T35" fmla="*/ 127 h 233"/>
                <a:gd name="T36" fmla="*/ 103 w 165"/>
                <a:gd name="T37" fmla="*/ 131 h 233"/>
                <a:gd name="T38" fmla="*/ 103 w 165"/>
                <a:gd name="T39" fmla="*/ 163 h 233"/>
                <a:gd name="T40" fmla="*/ 114 w 165"/>
                <a:gd name="T41" fmla="*/ 174 h 233"/>
                <a:gd name="T42" fmla="*/ 125 w 165"/>
                <a:gd name="T43" fmla="*/ 163 h 233"/>
                <a:gd name="T44" fmla="*/ 125 w 165"/>
                <a:gd name="T45" fmla="*/ 131 h 233"/>
                <a:gd name="T46" fmla="*/ 124 w 165"/>
                <a:gd name="T47" fmla="*/ 127 h 233"/>
                <a:gd name="T48" fmla="*/ 132 w 165"/>
                <a:gd name="T49" fmla="*/ 127 h 233"/>
                <a:gd name="T50" fmla="*/ 131 w 165"/>
                <a:gd name="T51" fmla="*/ 131 h 233"/>
                <a:gd name="T52" fmla="*/ 131 w 165"/>
                <a:gd name="T53" fmla="*/ 150 h 233"/>
                <a:gd name="T54" fmla="*/ 142 w 165"/>
                <a:gd name="T55" fmla="*/ 161 h 233"/>
                <a:gd name="T56" fmla="*/ 153 w 165"/>
                <a:gd name="T57" fmla="*/ 150 h 233"/>
                <a:gd name="T58" fmla="*/ 153 w 165"/>
                <a:gd name="T59" fmla="*/ 131 h 233"/>
                <a:gd name="T60" fmla="*/ 152 w 165"/>
                <a:gd name="T61" fmla="*/ 127 h 233"/>
                <a:gd name="T62" fmla="*/ 158 w 165"/>
                <a:gd name="T63" fmla="*/ 127 h 233"/>
                <a:gd name="T64" fmla="*/ 158 w 165"/>
                <a:gd name="T65" fmla="*/ 120 h 233"/>
                <a:gd name="T66" fmla="*/ 134 w 165"/>
                <a:gd name="T67" fmla="*/ 120 h 233"/>
                <a:gd name="T68" fmla="*/ 134 w 165"/>
                <a:gd name="T69" fmla="*/ 18 h 233"/>
                <a:gd name="T70" fmla="*/ 142 w 165"/>
                <a:gd name="T71" fmla="*/ 18 h 233"/>
                <a:gd name="T72" fmla="*/ 142 w 165"/>
                <a:gd name="T73" fmla="*/ 0 h 233"/>
                <a:gd name="T74" fmla="*/ 86 w 165"/>
                <a:gd name="T75" fmla="*/ 0 h 233"/>
                <a:gd name="T76" fmla="*/ 86 w 165"/>
                <a:gd name="T77" fmla="*/ 18 h 233"/>
                <a:gd name="T78" fmla="*/ 94 w 165"/>
                <a:gd name="T79" fmla="*/ 18 h 233"/>
                <a:gd name="T80" fmla="*/ 94 w 165"/>
                <a:gd name="T81" fmla="*/ 20 h 233"/>
                <a:gd name="T82" fmla="*/ 0 w 165"/>
                <a:gd name="T83" fmla="*/ 120 h 233"/>
                <a:gd name="T84" fmla="*/ 63 w 165"/>
                <a:gd name="T85" fmla="*/ 213 h 233"/>
                <a:gd name="T86" fmla="*/ 63 w 165"/>
                <a:gd name="T87" fmla="*/ 233 h 233"/>
                <a:gd name="T88" fmla="*/ 165 w 165"/>
                <a:gd name="T89" fmla="*/ 233 h 233"/>
                <a:gd name="T90" fmla="*/ 165 w 165"/>
                <a:gd name="T91" fmla="*/ 195 h 233"/>
                <a:gd name="T92" fmla="*/ 158 w 165"/>
                <a:gd name="T93" fmla="*/ 19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233">
                  <a:moveTo>
                    <a:pt x="158" y="195"/>
                  </a:moveTo>
                  <a:cubicBezTo>
                    <a:pt x="158" y="189"/>
                    <a:pt x="158" y="189"/>
                    <a:pt x="158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38" y="183"/>
                    <a:pt x="18" y="154"/>
                    <a:pt x="18" y="120"/>
                  </a:cubicBezTo>
                  <a:cubicBezTo>
                    <a:pt x="18" y="77"/>
                    <a:pt x="51" y="42"/>
                    <a:pt x="94" y="39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6" y="127"/>
                    <a:pt x="76" y="127"/>
                    <a:pt x="76" y="127"/>
                  </a:cubicBezTo>
                  <a:cubicBezTo>
                    <a:pt x="75" y="128"/>
                    <a:pt x="75" y="130"/>
                    <a:pt x="75" y="131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6"/>
                    <a:pt x="80" y="161"/>
                    <a:pt x="86" y="161"/>
                  </a:cubicBezTo>
                  <a:cubicBezTo>
                    <a:pt x="92" y="161"/>
                    <a:pt x="97" y="156"/>
                    <a:pt x="97" y="150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97" y="130"/>
                    <a:pt x="96" y="128"/>
                    <a:pt x="96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3" y="128"/>
                    <a:pt x="103" y="130"/>
                    <a:pt x="103" y="131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69"/>
                    <a:pt x="108" y="174"/>
                    <a:pt x="114" y="174"/>
                  </a:cubicBezTo>
                  <a:cubicBezTo>
                    <a:pt x="120" y="174"/>
                    <a:pt x="125" y="169"/>
                    <a:pt x="125" y="163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0"/>
                    <a:pt x="125" y="128"/>
                    <a:pt x="124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1" y="128"/>
                    <a:pt x="131" y="130"/>
                    <a:pt x="131" y="131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6"/>
                    <a:pt x="136" y="161"/>
                    <a:pt x="142" y="161"/>
                  </a:cubicBezTo>
                  <a:cubicBezTo>
                    <a:pt x="148" y="161"/>
                    <a:pt x="153" y="156"/>
                    <a:pt x="153" y="15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0"/>
                    <a:pt x="153" y="128"/>
                    <a:pt x="152" y="127"/>
                  </a:cubicBezTo>
                  <a:cubicBezTo>
                    <a:pt x="158" y="127"/>
                    <a:pt x="158" y="127"/>
                    <a:pt x="158" y="127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41" y="24"/>
                    <a:pt x="0" y="67"/>
                    <a:pt x="0" y="120"/>
                  </a:cubicBezTo>
                  <a:cubicBezTo>
                    <a:pt x="0" y="162"/>
                    <a:pt x="26" y="198"/>
                    <a:pt x="63" y="21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165" y="233"/>
                    <a:pt x="165" y="233"/>
                    <a:pt x="165" y="233"/>
                  </a:cubicBezTo>
                  <a:cubicBezTo>
                    <a:pt x="165" y="195"/>
                    <a:pt x="165" y="195"/>
                    <a:pt x="165" y="195"/>
                  </a:cubicBezTo>
                  <a:lnTo>
                    <a:pt x="158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4"/>
            <p:cNvSpPr>
              <a:spLocks noEditPoints="1"/>
            </p:cNvSpPr>
            <p:nvPr/>
          </p:nvSpPr>
          <p:spPr bwMode="auto">
            <a:xfrm>
              <a:off x="5761039" y="3413125"/>
              <a:ext cx="466725" cy="79375"/>
            </a:xfrm>
            <a:custGeom>
              <a:avLst/>
              <a:gdLst>
                <a:gd name="T0" fmla="*/ 0 w 294"/>
                <a:gd name="T1" fmla="*/ 0 h 50"/>
                <a:gd name="T2" fmla="*/ 0 w 294"/>
                <a:gd name="T3" fmla="*/ 50 h 50"/>
                <a:gd name="T4" fmla="*/ 294 w 294"/>
                <a:gd name="T5" fmla="*/ 50 h 50"/>
                <a:gd name="T6" fmla="*/ 294 w 294"/>
                <a:gd name="T7" fmla="*/ 0 h 50"/>
                <a:gd name="T8" fmla="*/ 0 w 294"/>
                <a:gd name="T9" fmla="*/ 0 h 50"/>
                <a:gd name="T10" fmla="*/ 282 w 294"/>
                <a:gd name="T11" fmla="*/ 38 h 50"/>
                <a:gd name="T12" fmla="*/ 10 w 294"/>
                <a:gd name="T13" fmla="*/ 38 h 50"/>
                <a:gd name="T14" fmla="*/ 10 w 294"/>
                <a:gd name="T15" fmla="*/ 12 h 50"/>
                <a:gd name="T16" fmla="*/ 282 w 294"/>
                <a:gd name="T17" fmla="*/ 12 h 50"/>
                <a:gd name="T18" fmla="*/ 282 w 294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50">
                  <a:moveTo>
                    <a:pt x="0" y="0"/>
                  </a:moveTo>
                  <a:lnTo>
                    <a:pt x="0" y="50"/>
                  </a:lnTo>
                  <a:lnTo>
                    <a:pt x="294" y="50"/>
                  </a:lnTo>
                  <a:lnTo>
                    <a:pt x="294" y="0"/>
                  </a:lnTo>
                  <a:lnTo>
                    <a:pt x="0" y="0"/>
                  </a:lnTo>
                  <a:close/>
                  <a:moveTo>
                    <a:pt x="282" y="38"/>
                  </a:moveTo>
                  <a:lnTo>
                    <a:pt x="10" y="38"/>
                  </a:lnTo>
                  <a:lnTo>
                    <a:pt x="10" y="12"/>
                  </a:lnTo>
                  <a:lnTo>
                    <a:pt x="282" y="12"/>
                  </a:lnTo>
                  <a:lnTo>
                    <a:pt x="282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5" name="Freeform 2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>
            <a:spLocks noEditPoints="1"/>
          </p:cNvSpPr>
          <p:nvPr/>
        </p:nvSpPr>
        <p:spPr bwMode="auto">
          <a:xfrm>
            <a:off x="4081880" y="3849741"/>
            <a:ext cx="338431" cy="388992"/>
          </a:xfrm>
          <a:custGeom>
            <a:avLst/>
            <a:gdLst>
              <a:gd name="T0" fmla="*/ 61 w 240"/>
              <a:gd name="T1" fmla="*/ 0 h 275"/>
              <a:gd name="T2" fmla="*/ 61 w 240"/>
              <a:gd name="T3" fmla="*/ 46 h 275"/>
              <a:gd name="T4" fmla="*/ 91 w 240"/>
              <a:gd name="T5" fmla="*/ 109 h 275"/>
              <a:gd name="T6" fmla="*/ 152 w 240"/>
              <a:gd name="T7" fmla="*/ 131 h 275"/>
              <a:gd name="T8" fmla="*/ 179 w 240"/>
              <a:gd name="T9" fmla="*/ 275 h 275"/>
              <a:gd name="T10" fmla="*/ 240 w 240"/>
              <a:gd name="T11" fmla="*/ 131 h 275"/>
              <a:gd name="T12" fmla="*/ 91 w 240"/>
              <a:gd name="T13" fmla="*/ 109 h 275"/>
              <a:gd name="T14" fmla="*/ 59 w 240"/>
              <a:gd name="T15" fmla="*/ 145 h 275"/>
              <a:gd name="T16" fmla="*/ 123 w 240"/>
              <a:gd name="T17" fmla="*/ 102 h 275"/>
              <a:gd name="T18" fmla="*/ 123 w 240"/>
              <a:gd name="T19" fmla="*/ 102 h 275"/>
              <a:gd name="T20" fmla="*/ 123 w 240"/>
              <a:gd name="T21" fmla="*/ 73 h 275"/>
              <a:gd name="T22" fmla="*/ 69 w 240"/>
              <a:gd name="T23" fmla="*/ 73 h 275"/>
              <a:gd name="T24" fmla="*/ 68 w 240"/>
              <a:gd name="T25" fmla="*/ 50 h 275"/>
              <a:gd name="T26" fmla="*/ 40 w 240"/>
              <a:gd name="T27" fmla="*/ 53 h 275"/>
              <a:gd name="T28" fmla="*/ 3 w 240"/>
              <a:gd name="T29" fmla="*/ 177 h 275"/>
              <a:gd name="T30" fmla="*/ 92 w 240"/>
              <a:gd name="T31" fmla="*/ 259 h 275"/>
              <a:gd name="T32" fmla="*/ 125 w 240"/>
              <a:gd name="T33" fmla="*/ 259 h 275"/>
              <a:gd name="T34" fmla="*/ 121 w 240"/>
              <a:gd name="T35" fmla="*/ 145 h 275"/>
              <a:gd name="T36" fmla="*/ 40 w 240"/>
              <a:gd name="T37" fmla="*/ 197 h 275"/>
              <a:gd name="T38" fmla="*/ 54 w 240"/>
              <a:gd name="T39" fmla="*/ 273 h 275"/>
              <a:gd name="T40" fmla="*/ 86 w 240"/>
              <a:gd name="T41" fmla="*/ 197 h 275"/>
              <a:gd name="T42" fmla="*/ 7 w 240"/>
              <a:gd name="T43" fmla="*/ 185 h 275"/>
              <a:gd name="T44" fmla="*/ 218 w 240"/>
              <a:gd name="T45" fmla="*/ 79 h 275"/>
              <a:gd name="T46" fmla="*/ 146 w 240"/>
              <a:gd name="T47" fmla="*/ 100 h 275"/>
              <a:gd name="T48" fmla="*/ 218 w 240"/>
              <a:gd name="T49" fmla="*/ 79 h 275"/>
              <a:gd name="T50" fmla="*/ 233 w 240"/>
              <a:gd name="T51" fmla="*/ 75 h 275"/>
              <a:gd name="T52" fmla="*/ 161 w 240"/>
              <a:gd name="T53" fmla="*/ 53 h 275"/>
              <a:gd name="T54" fmla="*/ 160 w 240"/>
              <a:gd name="T55" fmla="*/ 49 h 275"/>
              <a:gd name="T56" fmla="*/ 232 w 240"/>
              <a:gd name="T57" fmla="*/ 28 h 275"/>
              <a:gd name="T58" fmla="*/ 160 w 240"/>
              <a:gd name="T59" fmla="*/ 49 h 275"/>
              <a:gd name="T60" fmla="*/ 149 w 240"/>
              <a:gd name="T61" fmla="*/ 2 h 275"/>
              <a:gd name="T62" fmla="*/ 222 w 240"/>
              <a:gd name="T63" fmla="*/ 24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0" h="275">
                <a:moveTo>
                  <a:pt x="37" y="23"/>
                </a:moveTo>
                <a:cubicBezTo>
                  <a:pt x="37" y="10"/>
                  <a:pt x="48" y="0"/>
                  <a:pt x="61" y="0"/>
                </a:cubicBezTo>
                <a:cubicBezTo>
                  <a:pt x="74" y="0"/>
                  <a:pt x="84" y="10"/>
                  <a:pt x="84" y="23"/>
                </a:cubicBezTo>
                <a:cubicBezTo>
                  <a:pt x="84" y="36"/>
                  <a:pt x="74" y="46"/>
                  <a:pt x="61" y="46"/>
                </a:cubicBezTo>
                <a:cubicBezTo>
                  <a:pt x="48" y="46"/>
                  <a:pt x="37" y="36"/>
                  <a:pt x="37" y="23"/>
                </a:cubicBezTo>
                <a:close/>
                <a:moveTo>
                  <a:pt x="91" y="109"/>
                </a:moveTo>
                <a:cubicBezTo>
                  <a:pt x="91" y="131"/>
                  <a:pt x="91" y="131"/>
                  <a:pt x="91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2" y="275"/>
                  <a:pt x="152" y="275"/>
                  <a:pt x="152" y="275"/>
                </a:cubicBezTo>
                <a:cubicBezTo>
                  <a:pt x="179" y="275"/>
                  <a:pt x="179" y="275"/>
                  <a:pt x="179" y="275"/>
                </a:cubicBezTo>
                <a:cubicBezTo>
                  <a:pt x="179" y="131"/>
                  <a:pt x="179" y="131"/>
                  <a:pt x="179" y="131"/>
                </a:cubicBezTo>
                <a:cubicBezTo>
                  <a:pt x="240" y="131"/>
                  <a:pt x="240" y="131"/>
                  <a:pt x="240" y="131"/>
                </a:cubicBezTo>
                <a:cubicBezTo>
                  <a:pt x="240" y="109"/>
                  <a:pt x="240" y="109"/>
                  <a:pt x="240" y="109"/>
                </a:cubicBezTo>
                <a:lnTo>
                  <a:pt x="91" y="109"/>
                </a:lnTo>
                <a:close/>
                <a:moveTo>
                  <a:pt x="121" y="145"/>
                </a:moveTo>
                <a:cubicBezTo>
                  <a:pt x="59" y="145"/>
                  <a:pt x="59" y="145"/>
                  <a:pt x="59" y="145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31" y="102"/>
                  <a:pt x="138" y="96"/>
                  <a:pt x="138" y="88"/>
                </a:cubicBezTo>
                <a:cubicBezTo>
                  <a:pt x="138" y="80"/>
                  <a:pt x="131" y="73"/>
                  <a:pt x="123" y="73"/>
                </a:cubicBezTo>
                <a:cubicBezTo>
                  <a:pt x="123" y="73"/>
                  <a:pt x="123" y="73"/>
                  <a:pt x="123" y="73"/>
                </a:cubicBezTo>
                <a:cubicBezTo>
                  <a:pt x="69" y="73"/>
                  <a:pt x="69" y="73"/>
                  <a:pt x="69" y="7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2"/>
                  <a:pt x="70" y="50"/>
                  <a:pt x="68" y="50"/>
                </a:cubicBezTo>
                <a:cubicBezTo>
                  <a:pt x="43" y="50"/>
                  <a:pt x="43" y="50"/>
                  <a:pt x="43" y="50"/>
                </a:cubicBezTo>
                <a:cubicBezTo>
                  <a:pt x="41" y="50"/>
                  <a:pt x="40" y="52"/>
                  <a:pt x="40" y="53"/>
                </a:cubicBezTo>
                <a:cubicBezTo>
                  <a:pt x="0" y="174"/>
                  <a:pt x="0" y="174"/>
                  <a:pt x="0" y="174"/>
                </a:cubicBezTo>
                <a:cubicBezTo>
                  <a:pt x="0" y="176"/>
                  <a:pt x="1" y="177"/>
                  <a:pt x="3" y="177"/>
                </a:cubicBezTo>
                <a:cubicBezTo>
                  <a:pt x="92" y="177"/>
                  <a:pt x="92" y="177"/>
                  <a:pt x="92" y="177"/>
                </a:cubicBezTo>
                <a:cubicBezTo>
                  <a:pt x="92" y="259"/>
                  <a:pt x="92" y="259"/>
                  <a:pt x="92" y="259"/>
                </a:cubicBezTo>
                <a:cubicBezTo>
                  <a:pt x="92" y="268"/>
                  <a:pt x="100" y="275"/>
                  <a:pt x="109" y="275"/>
                </a:cubicBezTo>
                <a:cubicBezTo>
                  <a:pt x="117" y="275"/>
                  <a:pt x="125" y="268"/>
                  <a:pt x="125" y="259"/>
                </a:cubicBezTo>
                <a:cubicBezTo>
                  <a:pt x="125" y="148"/>
                  <a:pt x="125" y="148"/>
                  <a:pt x="125" y="148"/>
                </a:cubicBezTo>
                <a:cubicBezTo>
                  <a:pt x="125" y="146"/>
                  <a:pt x="123" y="145"/>
                  <a:pt x="121" y="145"/>
                </a:cubicBezTo>
                <a:close/>
                <a:moveTo>
                  <a:pt x="7" y="197"/>
                </a:moveTo>
                <a:cubicBezTo>
                  <a:pt x="40" y="197"/>
                  <a:pt x="40" y="197"/>
                  <a:pt x="40" y="197"/>
                </a:cubicBezTo>
                <a:cubicBezTo>
                  <a:pt x="40" y="273"/>
                  <a:pt x="40" y="273"/>
                  <a:pt x="40" y="273"/>
                </a:cubicBezTo>
                <a:cubicBezTo>
                  <a:pt x="54" y="273"/>
                  <a:pt x="54" y="273"/>
                  <a:pt x="54" y="273"/>
                </a:cubicBezTo>
                <a:cubicBezTo>
                  <a:pt x="54" y="197"/>
                  <a:pt x="54" y="197"/>
                  <a:pt x="54" y="197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86" y="185"/>
                  <a:pt x="86" y="185"/>
                  <a:pt x="86" y="185"/>
                </a:cubicBezTo>
                <a:cubicBezTo>
                  <a:pt x="7" y="185"/>
                  <a:pt x="7" y="185"/>
                  <a:pt x="7" y="185"/>
                </a:cubicBezTo>
                <a:lnTo>
                  <a:pt x="7" y="197"/>
                </a:lnTo>
                <a:close/>
                <a:moveTo>
                  <a:pt x="218" y="79"/>
                </a:moveTo>
                <a:cubicBezTo>
                  <a:pt x="146" y="79"/>
                  <a:pt x="146" y="79"/>
                  <a:pt x="146" y="79"/>
                </a:cubicBezTo>
                <a:cubicBezTo>
                  <a:pt x="146" y="100"/>
                  <a:pt x="146" y="100"/>
                  <a:pt x="146" y="100"/>
                </a:cubicBezTo>
                <a:cubicBezTo>
                  <a:pt x="218" y="100"/>
                  <a:pt x="218" y="100"/>
                  <a:pt x="218" y="100"/>
                </a:cubicBezTo>
                <a:lnTo>
                  <a:pt x="218" y="79"/>
                </a:lnTo>
                <a:close/>
                <a:moveTo>
                  <a:pt x="161" y="75"/>
                </a:moveTo>
                <a:cubicBezTo>
                  <a:pt x="233" y="75"/>
                  <a:pt x="233" y="75"/>
                  <a:pt x="233" y="75"/>
                </a:cubicBezTo>
                <a:cubicBezTo>
                  <a:pt x="233" y="53"/>
                  <a:pt x="233" y="53"/>
                  <a:pt x="233" y="53"/>
                </a:cubicBezTo>
                <a:cubicBezTo>
                  <a:pt x="161" y="53"/>
                  <a:pt x="161" y="53"/>
                  <a:pt x="161" y="53"/>
                </a:cubicBezTo>
                <a:lnTo>
                  <a:pt x="161" y="75"/>
                </a:lnTo>
                <a:close/>
                <a:moveTo>
                  <a:pt x="160" y="49"/>
                </a:moveTo>
                <a:cubicBezTo>
                  <a:pt x="232" y="49"/>
                  <a:pt x="232" y="49"/>
                  <a:pt x="232" y="49"/>
                </a:cubicBezTo>
                <a:cubicBezTo>
                  <a:pt x="232" y="28"/>
                  <a:pt x="232" y="28"/>
                  <a:pt x="232" y="28"/>
                </a:cubicBezTo>
                <a:cubicBezTo>
                  <a:pt x="160" y="28"/>
                  <a:pt x="160" y="28"/>
                  <a:pt x="160" y="28"/>
                </a:cubicBezTo>
                <a:lnTo>
                  <a:pt x="160" y="49"/>
                </a:lnTo>
                <a:close/>
                <a:moveTo>
                  <a:pt x="222" y="2"/>
                </a:moveTo>
                <a:cubicBezTo>
                  <a:pt x="149" y="2"/>
                  <a:pt x="149" y="2"/>
                  <a:pt x="149" y="2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222" y="24"/>
                  <a:pt x="222" y="24"/>
                  <a:pt x="222" y="24"/>
                </a:cubicBezTo>
                <a:lnTo>
                  <a:pt x="222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矩形: 圆角 1"/>
          <p:cNvSpPr/>
          <p:nvPr/>
        </p:nvSpPr>
        <p:spPr>
          <a:xfrm>
            <a:off x="235933" y="190562"/>
            <a:ext cx="1568420" cy="5469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图书入库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2060894" y="485449"/>
            <a:ext cx="1472319" cy="59378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图书清理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3961134" y="190249"/>
            <a:ext cx="1388776" cy="5242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图书查询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5606451" y="532317"/>
            <a:ext cx="1388776" cy="5469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库存概览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7334884" y="199058"/>
            <a:ext cx="1388776" cy="6067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返回主菜单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30954C-A7CA-7D9F-4376-8B1D0BF9F4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0502" r="15771" b="19358"/>
          <a:stretch/>
        </p:blipFill>
        <p:spPr>
          <a:xfrm>
            <a:off x="0" y="1227439"/>
            <a:ext cx="7334884" cy="39160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56D268C-9627-049D-8E30-712BAC76C37D}"/>
              </a:ext>
            </a:extLst>
          </p:cNvPr>
          <p:cNvSpPr txBox="1"/>
          <p:nvPr/>
        </p:nvSpPr>
        <p:spPr>
          <a:xfrm>
            <a:off x="7685226" y="974620"/>
            <a:ext cx="3823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库存图书信息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32C0B8-72B4-46F9-8803-C45A4C221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17"/>
            <a:ext cx="91440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518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9" grpId="0" animBg="1"/>
      <p:bldP spid="10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GrpSpPr/>
          <p:nvPr/>
        </p:nvGrpSpPr>
        <p:grpSpPr>
          <a:xfrm>
            <a:off x="4110422" y="2722651"/>
            <a:ext cx="281347" cy="381653"/>
            <a:chOff x="5680076" y="2749550"/>
            <a:chExt cx="547688" cy="742950"/>
          </a:xfrm>
          <a:solidFill>
            <a:schemeClr val="bg1"/>
          </a:solidFill>
        </p:grpSpPr>
        <p:sp>
          <p:nvSpPr>
            <p:cNvPr id="93" name="Freeform 13"/>
            <p:cNvSpPr/>
            <p:nvPr/>
          </p:nvSpPr>
          <p:spPr bwMode="auto">
            <a:xfrm>
              <a:off x="5680076" y="2749550"/>
              <a:ext cx="454025" cy="641350"/>
            </a:xfrm>
            <a:custGeom>
              <a:avLst/>
              <a:gdLst>
                <a:gd name="T0" fmla="*/ 158 w 165"/>
                <a:gd name="T1" fmla="*/ 195 h 233"/>
                <a:gd name="T2" fmla="*/ 158 w 165"/>
                <a:gd name="T3" fmla="*/ 189 h 233"/>
                <a:gd name="T4" fmla="*/ 70 w 165"/>
                <a:gd name="T5" fmla="*/ 189 h 233"/>
                <a:gd name="T6" fmla="*/ 70 w 165"/>
                <a:gd name="T7" fmla="*/ 195 h 233"/>
                <a:gd name="T8" fmla="*/ 68 w 165"/>
                <a:gd name="T9" fmla="*/ 195 h 233"/>
                <a:gd name="T10" fmla="*/ 18 w 165"/>
                <a:gd name="T11" fmla="*/ 120 h 233"/>
                <a:gd name="T12" fmla="*/ 94 w 165"/>
                <a:gd name="T13" fmla="*/ 39 h 233"/>
                <a:gd name="T14" fmla="*/ 94 w 165"/>
                <a:gd name="T15" fmla="*/ 120 h 233"/>
                <a:gd name="T16" fmla="*/ 70 w 165"/>
                <a:gd name="T17" fmla="*/ 120 h 233"/>
                <a:gd name="T18" fmla="*/ 70 w 165"/>
                <a:gd name="T19" fmla="*/ 127 h 233"/>
                <a:gd name="T20" fmla="*/ 76 w 165"/>
                <a:gd name="T21" fmla="*/ 127 h 233"/>
                <a:gd name="T22" fmla="*/ 75 w 165"/>
                <a:gd name="T23" fmla="*/ 131 h 233"/>
                <a:gd name="T24" fmla="*/ 75 w 165"/>
                <a:gd name="T25" fmla="*/ 150 h 233"/>
                <a:gd name="T26" fmla="*/ 86 w 165"/>
                <a:gd name="T27" fmla="*/ 161 h 233"/>
                <a:gd name="T28" fmla="*/ 97 w 165"/>
                <a:gd name="T29" fmla="*/ 150 h 233"/>
                <a:gd name="T30" fmla="*/ 97 w 165"/>
                <a:gd name="T31" fmla="*/ 131 h 233"/>
                <a:gd name="T32" fmla="*/ 96 w 165"/>
                <a:gd name="T33" fmla="*/ 127 h 233"/>
                <a:gd name="T34" fmla="*/ 104 w 165"/>
                <a:gd name="T35" fmla="*/ 127 h 233"/>
                <a:gd name="T36" fmla="*/ 103 w 165"/>
                <a:gd name="T37" fmla="*/ 131 h 233"/>
                <a:gd name="T38" fmla="*/ 103 w 165"/>
                <a:gd name="T39" fmla="*/ 163 h 233"/>
                <a:gd name="T40" fmla="*/ 114 w 165"/>
                <a:gd name="T41" fmla="*/ 174 h 233"/>
                <a:gd name="T42" fmla="*/ 125 w 165"/>
                <a:gd name="T43" fmla="*/ 163 h 233"/>
                <a:gd name="T44" fmla="*/ 125 w 165"/>
                <a:gd name="T45" fmla="*/ 131 h 233"/>
                <a:gd name="T46" fmla="*/ 124 w 165"/>
                <a:gd name="T47" fmla="*/ 127 h 233"/>
                <a:gd name="T48" fmla="*/ 132 w 165"/>
                <a:gd name="T49" fmla="*/ 127 h 233"/>
                <a:gd name="T50" fmla="*/ 131 w 165"/>
                <a:gd name="T51" fmla="*/ 131 h 233"/>
                <a:gd name="T52" fmla="*/ 131 w 165"/>
                <a:gd name="T53" fmla="*/ 150 h 233"/>
                <a:gd name="T54" fmla="*/ 142 w 165"/>
                <a:gd name="T55" fmla="*/ 161 h 233"/>
                <a:gd name="T56" fmla="*/ 153 w 165"/>
                <a:gd name="T57" fmla="*/ 150 h 233"/>
                <a:gd name="T58" fmla="*/ 153 w 165"/>
                <a:gd name="T59" fmla="*/ 131 h 233"/>
                <a:gd name="T60" fmla="*/ 152 w 165"/>
                <a:gd name="T61" fmla="*/ 127 h 233"/>
                <a:gd name="T62" fmla="*/ 158 w 165"/>
                <a:gd name="T63" fmla="*/ 127 h 233"/>
                <a:gd name="T64" fmla="*/ 158 w 165"/>
                <a:gd name="T65" fmla="*/ 120 h 233"/>
                <a:gd name="T66" fmla="*/ 134 w 165"/>
                <a:gd name="T67" fmla="*/ 120 h 233"/>
                <a:gd name="T68" fmla="*/ 134 w 165"/>
                <a:gd name="T69" fmla="*/ 18 h 233"/>
                <a:gd name="T70" fmla="*/ 142 w 165"/>
                <a:gd name="T71" fmla="*/ 18 h 233"/>
                <a:gd name="T72" fmla="*/ 142 w 165"/>
                <a:gd name="T73" fmla="*/ 0 h 233"/>
                <a:gd name="T74" fmla="*/ 86 w 165"/>
                <a:gd name="T75" fmla="*/ 0 h 233"/>
                <a:gd name="T76" fmla="*/ 86 w 165"/>
                <a:gd name="T77" fmla="*/ 18 h 233"/>
                <a:gd name="T78" fmla="*/ 94 w 165"/>
                <a:gd name="T79" fmla="*/ 18 h 233"/>
                <a:gd name="T80" fmla="*/ 94 w 165"/>
                <a:gd name="T81" fmla="*/ 20 h 233"/>
                <a:gd name="T82" fmla="*/ 0 w 165"/>
                <a:gd name="T83" fmla="*/ 120 h 233"/>
                <a:gd name="T84" fmla="*/ 63 w 165"/>
                <a:gd name="T85" fmla="*/ 213 h 233"/>
                <a:gd name="T86" fmla="*/ 63 w 165"/>
                <a:gd name="T87" fmla="*/ 233 h 233"/>
                <a:gd name="T88" fmla="*/ 165 w 165"/>
                <a:gd name="T89" fmla="*/ 233 h 233"/>
                <a:gd name="T90" fmla="*/ 165 w 165"/>
                <a:gd name="T91" fmla="*/ 195 h 233"/>
                <a:gd name="T92" fmla="*/ 158 w 165"/>
                <a:gd name="T93" fmla="*/ 19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233">
                  <a:moveTo>
                    <a:pt x="158" y="195"/>
                  </a:moveTo>
                  <a:cubicBezTo>
                    <a:pt x="158" y="189"/>
                    <a:pt x="158" y="189"/>
                    <a:pt x="158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38" y="183"/>
                    <a:pt x="18" y="154"/>
                    <a:pt x="18" y="120"/>
                  </a:cubicBezTo>
                  <a:cubicBezTo>
                    <a:pt x="18" y="77"/>
                    <a:pt x="51" y="42"/>
                    <a:pt x="94" y="39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6" y="127"/>
                    <a:pt x="76" y="127"/>
                    <a:pt x="76" y="127"/>
                  </a:cubicBezTo>
                  <a:cubicBezTo>
                    <a:pt x="75" y="128"/>
                    <a:pt x="75" y="130"/>
                    <a:pt x="75" y="131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6"/>
                    <a:pt x="80" y="161"/>
                    <a:pt x="86" y="161"/>
                  </a:cubicBezTo>
                  <a:cubicBezTo>
                    <a:pt x="92" y="161"/>
                    <a:pt x="97" y="156"/>
                    <a:pt x="97" y="150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97" y="130"/>
                    <a:pt x="96" y="128"/>
                    <a:pt x="96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3" y="128"/>
                    <a:pt x="103" y="130"/>
                    <a:pt x="103" y="131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69"/>
                    <a:pt x="108" y="174"/>
                    <a:pt x="114" y="174"/>
                  </a:cubicBezTo>
                  <a:cubicBezTo>
                    <a:pt x="120" y="174"/>
                    <a:pt x="125" y="169"/>
                    <a:pt x="125" y="163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0"/>
                    <a:pt x="125" y="128"/>
                    <a:pt x="124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1" y="128"/>
                    <a:pt x="131" y="130"/>
                    <a:pt x="131" y="131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6"/>
                    <a:pt x="136" y="161"/>
                    <a:pt x="142" y="161"/>
                  </a:cubicBezTo>
                  <a:cubicBezTo>
                    <a:pt x="148" y="161"/>
                    <a:pt x="153" y="156"/>
                    <a:pt x="153" y="15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0"/>
                    <a:pt x="153" y="128"/>
                    <a:pt x="152" y="127"/>
                  </a:cubicBezTo>
                  <a:cubicBezTo>
                    <a:pt x="158" y="127"/>
                    <a:pt x="158" y="127"/>
                    <a:pt x="158" y="127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41" y="24"/>
                    <a:pt x="0" y="67"/>
                    <a:pt x="0" y="120"/>
                  </a:cubicBezTo>
                  <a:cubicBezTo>
                    <a:pt x="0" y="162"/>
                    <a:pt x="26" y="198"/>
                    <a:pt x="63" y="21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165" y="233"/>
                    <a:pt x="165" y="233"/>
                    <a:pt x="165" y="233"/>
                  </a:cubicBezTo>
                  <a:cubicBezTo>
                    <a:pt x="165" y="195"/>
                    <a:pt x="165" y="195"/>
                    <a:pt x="165" y="195"/>
                  </a:cubicBezTo>
                  <a:lnTo>
                    <a:pt x="158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4"/>
            <p:cNvSpPr>
              <a:spLocks noEditPoints="1"/>
            </p:cNvSpPr>
            <p:nvPr/>
          </p:nvSpPr>
          <p:spPr bwMode="auto">
            <a:xfrm>
              <a:off x="5761039" y="3413125"/>
              <a:ext cx="466725" cy="79375"/>
            </a:xfrm>
            <a:custGeom>
              <a:avLst/>
              <a:gdLst>
                <a:gd name="T0" fmla="*/ 0 w 294"/>
                <a:gd name="T1" fmla="*/ 0 h 50"/>
                <a:gd name="T2" fmla="*/ 0 w 294"/>
                <a:gd name="T3" fmla="*/ 50 h 50"/>
                <a:gd name="T4" fmla="*/ 294 w 294"/>
                <a:gd name="T5" fmla="*/ 50 h 50"/>
                <a:gd name="T6" fmla="*/ 294 w 294"/>
                <a:gd name="T7" fmla="*/ 0 h 50"/>
                <a:gd name="T8" fmla="*/ 0 w 294"/>
                <a:gd name="T9" fmla="*/ 0 h 50"/>
                <a:gd name="T10" fmla="*/ 282 w 294"/>
                <a:gd name="T11" fmla="*/ 38 h 50"/>
                <a:gd name="T12" fmla="*/ 10 w 294"/>
                <a:gd name="T13" fmla="*/ 38 h 50"/>
                <a:gd name="T14" fmla="*/ 10 w 294"/>
                <a:gd name="T15" fmla="*/ 12 h 50"/>
                <a:gd name="T16" fmla="*/ 282 w 294"/>
                <a:gd name="T17" fmla="*/ 12 h 50"/>
                <a:gd name="T18" fmla="*/ 282 w 294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50">
                  <a:moveTo>
                    <a:pt x="0" y="0"/>
                  </a:moveTo>
                  <a:lnTo>
                    <a:pt x="0" y="50"/>
                  </a:lnTo>
                  <a:lnTo>
                    <a:pt x="294" y="50"/>
                  </a:lnTo>
                  <a:lnTo>
                    <a:pt x="294" y="0"/>
                  </a:lnTo>
                  <a:lnTo>
                    <a:pt x="0" y="0"/>
                  </a:lnTo>
                  <a:close/>
                  <a:moveTo>
                    <a:pt x="282" y="38"/>
                  </a:moveTo>
                  <a:lnTo>
                    <a:pt x="10" y="38"/>
                  </a:lnTo>
                  <a:lnTo>
                    <a:pt x="10" y="12"/>
                  </a:lnTo>
                  <a:lnTo>
                    <a:pt x="282" y="12"/>
                  </a:lnTo>
                  <a:lnTo>
                    <a:pt x="282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5" name="Freeform 2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>
            <a:spLocks noEditPoints="1"/>
          </p:cNvSpPr>
          <p:nvPr/>
        </p:nvSpPr>
        <p:spPr bwMode="auto">
          <a:xfrm>
            <a:off x="4081880" y="3849741"/>
            <a:ext cx="338431" cy="388992"/>
          </a:xfrm>
          <a:custGeom>
            <a:avLst/>
            <a:gdLst>
              <a:gd name="T0" fmla="*/ 61 w 240"/>
              <a:gd name="T1" fmla="*/ 0 h 275"/>
              <a:gd name="T2" fmla="*/ 61 w 240"/>
              <a:gd name="T3" fmla="*/ 46 h 275"/>
              <a:gd name="T4" fmla="*/ 91 w 240"/>
              <a:gd name="T5" fmla="*/ 109 h 275"/>
              <a:gd name="T6" fmla="*/ 152 w 240"/>
              <a:gd name="T7" fmla="*/ 131 h 275"/>
              <a:gd name="T8" fmla="*/ 179 w 240"/>
              <a:gd name="T9" fmla="*/ 275 h 275"/>
              <a:gd name="T10" fmla="*/ 240 w 240"/>
              <a:gd name="T11" fmla="*/ 131 h 275"/>
              <a:gd name="T12" fmla="*/ 91 w 240"/>
              <a:gd name="T13" fmla="*/ 109 h 275"/>
              <a:gd name="T14" fmla="*/ 59 w 240"/>
              <a:gd name="T15" fmla="*/ 145 h 275"/>
              <a:gd name="T16" fmla="*/ 123 w 240"/>
              <a:gd name="T17" fmla="*/ 102 h 275"/>
              <a:gd name="T18" fmla="*/ 123 w 240"/>
              <a:gd name="T19" fmla="*/ 102 h 275"/>
              <a:gd name="T20" fmla="*/ 123 w 240"/>
              <a:gd name="T21" fmla="*/ 73 h 275"/>
              <a:gd name="T22" fmla="*/ 69 w 240"/>
              <a:gd name="T23" fmla="*/ 73 h 275"/>
              <a:gd name="T24" fmla="*/ 68 w 240"/>
              <a:gd name="T25" fmla="*/ 50 h 275"/>
              <a:gd name="T26" fmla="*/ 40 w 240"/>
              <a:gd name="T27" fmla="*/ 53 h 275"/>
              <a:gd name="T28" fmla="*/ 3 w 240"/>
              <a:gd name="T29" fmla="*/ 177 h 275"/>
              <a:gd name="T30" fmla="*/ 92 w 240"/>
              <a:gd name="T31" fmla="*/ 259 h 275"/>
              <a:gd name="T32" fmla="*/ 125 w 240"/>
              <a:gd name="T33" fmla="*/ 259 h 275"/>
              <a:gd name="T34" fmla="*/ 121 w 240"/>
              <a:gd name="T35" fmla="*/ 145 h 275"/>
              <a:gd name="T36" fmla="*/ 40 w 240"/>
              <a:gd name="T37" fmla="*/ 197 h 275"/>
              <a:gd name="T38" fmla="*/ 54 w 240"/>
              <a:gd name="T39" fmla="*/ 273 h 275"/>
              <a:gd name="T40" fmla="*/ 86 w 240"/>
              <a:gd name="T41" fmla="*/ 197 h 275"/>
              <a:gd name="T42" fmla="*/ 7 w 240"/>
              <a:gd name="T43" fmla="*/ 185 h 275"/>
              <a:gd name="T44" fmla="*/ 218 w 240"/>
              <a:gd name="T45" fmla="*/ 79 h 275"/>
              <a:gd name="T46" fmla="*/ 146 w 240"/>
              <a:gd name="T47" fmla="*/ 100 h 275"/>
              <a:gd name="T48" fmla="*/ 218 w 240"/>
              <a:gd name="T49" fmla="*/ 79 h 275"/>
              <a:gd name="T50" fmla="*/ 233 w 240"/>
              <a:gd name="T51" fmla="*/ 75 h 275"/>
              <a:gd name="T52" fmla="*/ 161 w 240"/>
              <a:gd name="T53" fmla="*/ 53 h 275"/>
              <a:gd name="T54" fmla="*/ 160 w 240"/>
              <a:gd name="T55" fmla="*/ 49 h 275"/>
              <a:gd name="T56" fmla="*/ 232 w 240"/>
              <a:gd name="T57" fmla="*/ 28 h 275"/>
              <a:gd name="T58" fmla="*/ 160 w 240"/>
              <a:gd name="T59" fmla="*/ 49 h 275"/>
              <a:gd name="T60" fmla="*/ 149 w 240"/>
              <a:gd name="T61" fmla="*/ 2 h 275"/>
              <a:gd name="T62" fmla="*/ 222 w 240"/>
              <a:gd name="T63" fmla="*/ 24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0" h="275">
                <a:moveTo>
                  <a:pt x="37" y="23"/>
                </a:moveTo>
                <a:cubicBezTo>
                  <a:pt x="37" y="10"/>
                  <a:pt x="48" y="0"/>
                  <a:pt x="61" y="0"/>
                </a:cubicBezTo>
                <a:cubicBezTo>
                  <a:pt x="74" y="0"/>
                  <a:pt x="84" y="10"/>
                  <a:pt x="84" y="23"/>
                </a:cubicBezTo>
                <a:cubicBezTo>
                  <a:pt x="84" y="36"/>
                  <a:pt x="74" y="46"/>
                  <a:pt x="61" y="46"/>
                </a:cubicBezTo>
                <a:cubicBezTo>
                  <a:pt x="48" y="46"/>
                  <a:pt x="37" y="36"/>
                  <a:pt x="37" y="23"/>
                </a:cubicBezTo>
                <a:close/>
                <a:moveTo>
                  <a:pt x="91" y="109"/>
                </a:moveTo>
                <a:cubicBezTo>
                  <a:pt x="91" y="131"/>
                  <a:pt x="91" y="131"/>
                  <a:pt x="91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2" y="275"/>
                  <a:pt x="152" y="275"/>
                  <a:pt x="152" y="275"/>
                </a:cubicBezTo>
                <a:cubicBezTo>
                  <a:pt x="179" y="275"/>
                  <a:pt x="179" y="275"/>
                  <a:pt x="179" y="275"/>
                </a:cubicBezTo>
                <a:cubicBezTo>
                  <a:pt x="179" y="131"/>
                  <a:pt x="179" y="131"/>
                  <a:pt x="179" y="131"/>
                </a:cubicBezTo>
                <a:cubicBezTo>
                  <a:pt x="240" y="131"/>
                  <a:pt x="240" y="131"/>
                  <a:pt x="240" y="131"/>
                </a:cubicBezTo>
                <a:cubicBezTo>
                  <a:pt x="240" y="109"/>
                  <a:pt x="240" y="109"/>
                  <a:pt x="240" y="109"/>
                </a:cubicBezTo>
                <a:lnTo>
                  <a:pt x="91" y="109"/>
                </a:lnTo>
                <a:close/>
                <a:moveTo>
                  <a:pt x="121" y="145"/>
                </a:moveTo>
                <a:cubicBezTo>
                  <a:pt x="59" y="145"/>
                  <a:pt x="59" y="145"/>
                  <a:pt x="59" y="145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31" y="102"/>
                  <a:pt x="138" y="96"/>
                  <a:pt x="138" y="88"/>
                </a:cubicBezTo>
                <a:cubicBezTo>
                  <a:pt x="138" y="80"/>
                  <a:pt x="131" y="73"/>
                  <a:pt x="123" y="73"/>
                </a:cubicBezTo>
                <a:cubicBezTo>
                  <a:pt x="123" y="73"/>
                  <a:pt x="123" y="73"/>
                  <a:pt x="123" y="73"/>
                </a:cubicBezTo>
                <a:cubicBezTo>
                  <a:pt x="69" y="73"/>
                  <a:pt x="69" y="73"/>
                  <a:pt x="69" y="7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2"/>
                  <a:pt x="70" y="50"/>
                  <a:pt x="68" y="50"/>
                </a:cubicBezTo>
                <a:cubicBezTo>
                  <a:pt x="43" y="50"/>
                  <a:pt x="43" y="50"/>
                  <a:pt x="43" y="50"/>
                </a:cubicBezTo>
                <a:cubicBezTo>
                  <a:pt x="41" y="50"/>
                  <a:pt x="40" y="52"/>
                  <a:pt x="40" y="53"/>
                </a:cubicBezTo>
                <a:cubicBezTo>
                  <a:pt x="0" y="174"/>
                  <a:pt x="0" y="174"/>
                  <a:pt x="0" y="174"/>
                </a:cubicBezTo>
                <a:cubicBezTo>
                  <a:pt x="0" y="176"/>
                  <a:pt x="1" y="177"/>
                  <a:pt x="3" y="177"/>
                </a:cubicBezTo>
                <a:cubicBezTo>
                  <a:pt x="92" y="177"/>
                  <a:pt x="92" y="177"/>
                  <a:pt x="92" y="177"/>
                </a:cubicBezTo>
                <a:cubicBezTo>
                  <a:pt x="92" y="259"/>
                  <a:pt x="92" y="259"/>
                  <a:pt x="92" y="259"/>
                </a:cubicBezTo>
                <a:cubicBezTo>
                  <a:pt x="92" y="268"/>
                  <a:pt x="100" y="275"/>
                  <a:pt x="109" y="275"/>
                </a:cubicBezTo>
                <a:cubicBezTo>
                  <a:pt x="117" y="275"/>
                  <a:pt x="125" y="268"/>
                  <a:pt x="125" y="259"/>
                </a:cubicBezTo>
                <a:cubicBezTo>
                  <a:pt x="125" y="148"/>
                  <a:pt x="125" y="148"/>
                  <a:pt x="125" y="148"/>
                </a:cubicBezTo>
                <a:cubicBezTo>
                  <a:pt x="125" y="146"/>
                  <a:pt x="123" y="145"/>
                  <a:pt x="121" y="145"/>
                </a:cubicBezTo>
                <a:close/>
                <a:moveTo>
                  <a:pt x="7" y="197"/>
                </a:moveTo>
                <a:cubicBezTo>
                  <a:pt x="40" y="197"/>
                  <a:pt x="40" y="197"/>
                  <a:pt x="40" y="197"/>
                </a:cubicBezTo>
                <a:cubicBezTo>
                  <a:pt x="40" y="273"/>
                  <a:pt x="40" y="273"/>
                  <a:pt x="40" y="273"/>
                </a:cubicBezTo>
                <a:cubicBezTo>
                  <a:pt x="54" y="273"/>
                  <a:pt x="54" y="273"/>
                  <a:pt x="54" y="273"/>
                </a:cubicBezTo>
                <a:cubicBezTo>
                  <a:pt x="54" y="197"/>
                  <a:pt x="54" y="197"/>
                  <a:pt x="54" y="197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86" y="185"/>
                  <a:pt x="86" y="185"/>
                  <a:pt x="86" y="185"/>
                </a:cubicBezTo>
                <a:cubicBezTo>
                  <a:pt x="7" y="185"/>
                  <a:pt x="7" y="185"/>
                  <a:pt x="7" y="185"/>
                </a:cubicBezTo>
                <a:lnTo>
                  <a:pt x="7" y="197"/>
                </a:lnTo>
                <a:close/>
                <a:moveTo>
                  <a:pt x="218" y="79"/>
                </a:moveTo>
                <a:cubicBezTo>
                  <a:pt x="146" y="79"/>
                  <a:pt x="146" y="79"/>
                  <a:pt x="146" y="79"/>
                </a:cubicBezTo>
                <a:cubicBezTo>
                  <a:pt x="146" y="100"/>
                  <a:pt x="146" y="100"/>
                  <a:pt x="146" y="100"/>
                </a:cubicBezTo>
                <a:cubicBezTo>
                  <a:pt x="218" y="100"/>
                  <a:pt x="218" y="100"/>
                  <a:pt x="218" y="100"/>
                </a:cubicBezTo>
                <a:lnTo>
                  <a:pt x="218" y="79"/>
                </a:lnTo>
                <a:close/>
                <a:moveTo>
                  <a:pt x="161" y="75"/>
                </a:moveTo>
                <a:cubicBezTo>
                  <a:pt x="233" y="75"/>
                  <a:pt x="233" y="75"/>
                  <a:pt x="233" y="75"/>
                </a:cubicBezTo>
                <a:cubicBezTo>
                  <a:pt x="233" y="53"/>
                  <a:pt x="233" y="53"/>
                  <a:pt x="233" y="53"/>
                </a:cubicBezTo>
                <a:cubicBezTo>
                  <a:pt x="161" y="53"/>
                  <a:pt x="161" y="53"/>
                  <a:pt x="161" y="53"/>
                </a:cubicBezTo>
                <a:lnTo>
                  <a:pt x="161" y="75"/>
                </a:lnTo>
                <a:close/>
                <a:moveTo>
                  <a:pt x="160" y="49"/>
                </a:moveTo>
                <a:cubicBezTo>
                  <a:pt x="232" y="49"/>
                  <a:pt x="232" y="49"/>
                  <a:pt x="232" y="49"/>
                </a:cubicBezTo>
                <a:cubicBezTo>
                  <a:pt x="232" y="28"/>
                  <a:pt x="232" y="28"/>
                  <a:pt x="232" y="28"/>
                </a:cubicBezTo>
                <a:cubicBezTo>
                  <a:pt x="160" y="28"/>
                  <a:pt x="160" y="28"/>
                  <a:pt x="160" y="28"/>
                </a:cubicBezTo>
                <a:lnTo>
                  <a:pt x="160" y="49"/>
                </a:lnTo>
                <a:close/>
                <a:moveTo>
                  <a:pt x="222" y="2"/>
                </a:moveTo>
                <a:cubicBezTo>
                  <a:pt x="149" y="2"/>
                  <a:pt x="149" y="2"/>
                  <a:pt x="149" y="2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222" y="24"/>
                  <a:pt x="222" y="24"/>
                  <a:pt x="222" y="24"/>
                </a:cubicBezTo>
                <a:lnTo>
                  <a:pt x="222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D807DF-7A88-1AA1-17F1-06334818EB0D}"/>
              </a:ext>
            </a:extLst>
          </p:cNvPr>
          <p:cNvSpPr txBox="1"/>
          <p:nvPr/>
        </p:nvSpPr>
        <p:spPr>
          <a:xfrm>
            <a:off x="-183280" y="79620"/>
            <a:ext cx="7292740" cy="4978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    </a:t>
            </a:r>
            <a:endParaRPr lang="en-US" altLang="zh-CN" b="1" dirty="0"/>
          </a:p>
          <a:p>
            <a:r>
              <a:rPr lang="zh-CN" altLang="en-US" b="1" dirty="0"/>
              <a:t>    </a:t>
            </a:r>
            <a:r>
              <a:rPr lang="zh-CN" altLang="en-US" sz="2400" b="1" dirty="0"/>
              <a:t>1._图书入库_______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                                                     </a:t>
            </a:r>
            <a:r>
              <a:rPr lang="zh-CN" altLang="en-US" sz="4000" b="1" dirty="0">
                <a:latin typeface="隶书" panose="02010509060101010101" pitchFamily="49" charset="-122"/>
                <a:ea typeface="隶书" panose="02010509060101010101" pitchFamily="49" charset="-122"/>
              </a:rPr>
              <a:t>代码实现</a:t>
            </a:r>
            <a:endParaRPr lang="en-US" altLang="zh-CN" sz="40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zh-CN" altLang="en-US" sz="2400" b="1" dirty="0"/>
          </a:p>
          <a:p>
            <a:r>
              <a:rPr lang="zh-CN" altLang="en-US" sz="2400" b="1" dirty="0"/>
              <a:t>    </a:t>
            </a:r>
          </a:p>
          <a:p>
            <a:r>
              <a:rPr lang="zh-CN" altLang="en-US" sz="2400" b="1" dirty="0"/>
              <a:t>    </a:t>
            </a:r>
          </a:p>
          <a:p>
            <a:endParaRPr lang="en-US" altLang="zh-CN" sz="2400" b="1" dirty="0"/>
          </a:p>
          <a:p>
            <a:endParaRPr lang="zh-CN" altLang="en-US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B898AC-4551-02EA-EE10-EF0DC0587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91" b="82410"/>
          <a:stretch/>
        </p:blipFill>
        <p:spPr>
          <a:xfrm>
            <a:off x="0" y="2770012"/>
            <a:ext cx="9259768" cy="182499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3B0590F-271E-0937-9C0E-C9026A969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99"/>
          <a:stretch/>
        </p:blipFill>
        <p:spPr>
          <a:xfrm>
            <a:off x="2825941" y="13215"/>
            <a:ext cx="6318059" cy="160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86247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GrpSpPr/>
          <p:nvPr/>
        </p:nvGrpSpPr>
        <p:grpSpPr>
          <a:xfrm>
            <a:off x="4110422" y="2722651"/>
            <a:ext cx="281347" cy="381653"/>
            <a:chOff x="5680076" y="2749550"/>
            <a:chExt cx="547688" cy="742950"/>
          </a:xfrm>
          <a:solidFill>
            <a:schemeClr val="bg1"/>
          </a:solidFill>
        </p:grpSpPr>
        <p:sp>
          <p:nvSpPr>
            <p:cNvPr id="93" name="Freeform 13"/>
            <p:cNvSpPr/>
            <p:nvPr/>
          </p:nvSpPr>
          <p:spPr bwMode="auto">
            <a:xfrm>
              <a:off x="5680076" y="2749550"/>
              <a:ext cx="454025" cy="641350"/>
            </a:xfrm>
            <a:custGeom>
              <a:avLst/>
              <a:gdLst>
                <a:gd name="T0" fmla="*/ 158 w 165"/>
                <a:gd name="T1" fmla="*/ 195 h 233"/>
                <a:gd name="T2" fmla="*/ 158 w 165"/>
                <a:gd name="T3" fmla="*/ 189 h 233"/>
                <a:gd name="T4" fmla="*/ 70 w 165"/>
                <a:gd name="T5" fmla="*/ 189 h 233"/>
                <a:gd name="T6" fmla="*/ 70 w 165"/>
                <a:gd name="T7" fmla="*/ 195 h 233"/>
                <a:gd name="T8" fmla="*/ 68 w 165"/>
                <a:gd name="T9" fmla="*/ 195 h 233"/>
                <a:gd name="T10" fmla="*/ 18 w 165"/>
                <a:gd name="T11" fmla="*/ 120 h 233"/>
                <a:gd name="T12" fmla="*/ 94 w 165"/>
                <a:gd name="T13" fmla="*/ 39 h 233"/>
                <a:gd name="T14" fmla="*/ 94 w 165"/>
                <a:gd name="T15" fmla="*/ 120 h 233"/>
                <a:gd name="T16" fmla="*/ 70 w 165"/>
                <a:gd name="T17" fmla="*/ 120 h 233"/>
                <a:gd name="T18" fmla="*/ 70 w 165"/>
                <a:gd name="T19" fmla="*/ 127 h 233"/>
                <a:gd name="T20" fmla="*/ 76 w 165"/>
                <a:gd name="T21" fmla="*/ 127 h 233"/>
                <a:gd name="T22" fmla="*/ 75 w 165"/>
                <a:gd name="T23" fmla="*/ 131 h 233"/>
                <a:gd name="T24" fmla="*/ 75 w 165"/>
                <a:gd name="T25" fmla="*/ 150 h 233"/>
                <a:gd name="T26" fmla="*/ 86 w 165"/>
                <a:gd name="T27" fmla="*/ 161 h 233"/>
                <a:gd name="T28" fmla="*/ 97 w 165"/>
                <a:gd name="T29" fmla="*/ 150 h 233"/>
                <a:gd name="T30" fmla="*/ 97 w 165"/>
                <a:gd name="T31" fmla="*/ 131 h 233"/>
                <a:gd name="T32" fmla="*/ 96 w 165"/>
                <a:gd name="T33" fmla="*/ 127 h 233"/>
                <a:gd name="T34" fmla="*/ 104 w 165"/>
                <a:gd name="T35" fmla="*/ 127 h 233"/>
                <a:gd name="T36" fmla="*/ 103 w 165"/>
                <a:gd name="T37" fmla="*/ 131 h 233"/>
                <a:gd name="T38" fmla="*/ 103 w 165"/>
                <a:gd name="T39" fmla="*/ 163 h 233"/>
                <a:gd name="T40" fmla="*/ 114 w 165"/>
                <a:gd name="T41" fmla="*/ 174 h 233"/>
                <a:gd name="T42" fmla="*/ 125 w 165"/>
                <a:gd name="T43" fmla="*/ 163 h 233"/>
                <a:gd name="T44" fmla="*/ 125 w 165"/>
                <a:gd name="T45" fmla="*/ 131 h 233"/>
                <a:gd name="T46" fmla="*/ 124 w 165"/>
                <a:gd name="T47" fmla="*/ 127 h 233"/>
                <a:gd name="T48" fmla="*/ 132 w 165"/>
                <a:gd name="T49" fmla="*/ 127 h 233"/>
                <a:gd name="T50" fmla="*/ 131 w 165"/>
                <a:gd name="T51" fmla="*/ 131 h 233"/>
                <a:gd name="T52" fmla="*/ 131 w 165"/>
                <a:gd name="T53" fmla="*/ 150 h 233"/>
                <a:gd name="T54" fmla="*/ 142 w 165"/>
                <a:gd name="T55" fmla="*/ 161 h 233"/>
                <a:gd name="T56" fmla="*/ 153 w 165"/>
                <a:gd name="T57" fmla="*/ 150 h 233"/>
                <a:gd name="T58" fmla="*/ 153 w 165"/>
                <a:gd name="T59" fmla="*/ 131 h 233"/>
                <a:gd name="T60" fmla="*/ 152 w 165"/>
                <a:gd name="T61" fmla="*/ 127 h 233"/>
                <a:gd name="T62" fmla="*/ 158 w 165"/>
                <a:gd name="T63" fmla="*/ 127 h 233"/>
                <a:gd name="T64" fmla="*/ 158 w 165"/>
                <a:gd name="T65" fmla="*/ 120 h 233"/>
                <a:gd name="T66" fmla="*/ 134 w 165"/>
                <a:gd name="T67" fmla="*/ 120 h 233"/>
                <a:gd name="T68" fmla="*/ 134 w 165"/>
                <a:gd name="T69" fmla="*/ 18 h 233"/>
                <a:gd name="T70" fmla="*/ 142 w 165"/>
                <a:gd name="T71" fmla="*/ 18 h 233"/>
                <a:gd name="T72" fmla="*/ 142 w 165"/>
                <a:gd name="T73" fmla="*/ 0 h 233"/>
                <a:gd name="T74" fmla="*/ 86 w 165"/>
                <a:gd name="T75" fmla="*/ 0 h 233"/>
                <a:gd name="T76" fmla="*/ 86 w 165"/>
                <a:gd name="T77" fmla="*/ 18 h 233"/>
                <a:gd name="T78" fmla="*/ 94 w 165"/>
                <a:gd name="T79" fmla="*/ 18 h 233"/>
                <a:gd name="T80" fmla="*/ 94 w 165"/>
                <a:gd name="T81" fmla="*/ 20 h 233"/>
                <a:gd name="T82" fmla="*/ 0 w 165"/>
                <a:gd name="T83" fmla="*/ 120 h 233"/>
                <a:gd name="T84" fmla="*/ 63 w 165"/>
                <a:gd name="T85" fmla="*/ 213 h 233"/>
                <a:gd name="T86" fmla="*/ 63 w 165"/>
                <a:gd name="T87" fmla="*/ 233 h 233"/>
                <a:gd name="T88" fmla="*/ 165 w 165"/>
                <a:gd name="T89" fmla="*/ 233 h 233"/>
                <a:gd name="T90" fmla="*/ 165 w 165"/>
                <a:gd name="T91" fmla="*/ 195 h 233"/>
                <a:gd name="T92" fmla="*/ 158 w 165"/>
                <a:gd name="T93" fmla="*/ 19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233">
                  <a:moveTo>
                    <a:pt x="158" y="195"/>
                  </a:moveTo>
                  <a:cubicBezTo>
                    <a:pt x="158" y="189"/>
                    <a:pt x="158" y="189"/>
                    <a:pt x="158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38" y="183"/>
                    <a:pt x="18" y="154"/>
                    <a:pt x="18" y="120"/>
                  </a:cubicBezTo>
                  <a:cubicBezTo>
                    <a:pt x="18" y="77"/>
                    <a:pt x="51" y="42"/>
                    <a:pt x="94" y="39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6" y="127"/>
                    <a:pt x="76" y="127"/>
                    <a:pt x="76" y="127"/>
                  </a:cubicBezTo>
                  <a:cubicBezTo>
                    <a:pt x="75" y="128"/>
                    <a:pt x="75" y="130"/>
                    <a:pt x="75" y="131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6"/>
                    <a:pt x="80" y="161"/>
                    <a:pt x="86" y="161"/>
                  </a:cubicBezTo>
                  <a:cubicBezTo>
                    <a:pt x="92" y="161"/>
                    <a:pt x="97" y="156"/>
                    <a:pt x="97" y="150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97" y="130"/>
                    <a:pt x="96" y="128"/>
                    <a:pt x="96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3" y="128"/>
                    <a:pt x="103" y="130"/>
                    <a:pt x="103" y="131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69"/>
                    <a:pt x="108" y="174"/>
                    <a:pt x="114" y="174"/>
                  </a:cubicBezTo>
                  <a:cubicBezTo>
                    <a:pt x="120" y="174"/>
                    <a:pt x="125" y="169"/>
                    <a:pt x="125" y="163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0"/>
                    <a:pt x="125" y="128"/>
                    <a:pt x="124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1" y="128"/>
                    <a:pt x="131" y="130"/>
                    <a:pt x="131" y="131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6"/>
                    <a:pt x="136" y="161"/>
                    <a:pt x="142" y="161"/>
                  </a:cubicBezTo>
                  <a:cubicBezTo>
                    <a:pt x="148" y="161"/>
                    <a:pt x="153" y="156"/>
                    <a:pt x="153" y="15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0"/>
                    <a:pt x="153" y="128"/>
                    <a:pt x="152" y="127"/>
                  </a:cubicBezTo>
                  <a:cubicBezTo>
                    <a:pt x="158" y="127"/>
                    <a:pt x="158" y="127"/>
                    <a:pt x="158" y="127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41" y="24"/>
                    <a:pt x="0" y="67"/>
                    <a:pt x="0" y="120"/>
                  </a:cubicBezTo>
                  <a:cubicBezTo>
                    <a:pt x="0" y="162"/>
                    <a:pt x="26" y="198"/>
                    <a:pt x="63" y="21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165" y="233"/>
                    <a:pt x="165" y="233"/>
                    <a:pt x="165" y="233"/>
                  </a:cubicBezTo>
                  <a:cubicBezTo>
                    <a:pt x="165" y="195"/>
                    <a:pt x="165" y="195"/>
                    <a:pt x="165" y="195"/>
                  </a:cubicBezTo>
                  <a:lnTo>
                    <a:pt x="158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4"/>
            <p:cNvSpPr>
              <a:spLocks noEditPoints="1"/>
            </p:cNvSpPr>
            <p:nvPr/>
          </p:nvSpPr>
          <p:spPr bwMode="auto">
            <a:xfrm>
              <a:off x="5761039" y="3413125"/>
              <a:ext cx="466725" cy="79375"/>
            </a:xfrm>
            <a:custGeom>
              <a:avLst/>
              <a:gdLst>
                <a:gd name="T0" fmla="*/ 0 w 294"/>
                <a:gd name="T1" fmla="*/ 0 h 50"/>
                <a:gd name="T2" fmla="*/ 0 w 294"/>
                <a:gd name="T3" fmla="*/ 50 h 50"/>
                <a:gd name="T4" fmla="*/ 294 w 294"/>
                <a:gd name="T5" fmla="*/ 50 h 50"/>
                <a:gd name="T6" fmla="*/ 294 w 294"/>
                <a:gd name="T7" fmla="*/ 0 h 50"/>
                <a:gd name="T8" fmla="*/ 0 w 294"/>
                <a:gd name="T9" fmla="*/ 0 h 50"/>
                <a:gd name="T10" fmla="*/ 282 w 294"/>
                <a:gd name="T11" fmla="*/ 38 h 50"/>
                <a:gd name="T12" fmla="*/ 10 w 294"/>
                <a:gd name="T13" fmla="*/ 38 h 50"/>
                <a:gd name="T14" fmla="*/ 10 w 294"/>
                <a:gd name="T15" fmla="*/ 12 h 50"/>
                <a:gd name="T16" fmla="*/ 282 w 294"/>
                <a:gd name="T17" fmla="*/ 12 h 50"/>
                <a:gd name="T18" fmla="*/ 282 w 294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50">
                  <a:moveTo>
                    <a:pt x="0" y="0"/>
                  </a:moveTo>
                  <a:lnTo>
                    <a:pt x="0" y="50"/>
                  </a:lnTo>
                  <a:lnTo>
                    <a:pt x="294" y="50"/>
                  </a:lnTo>
                  <a:lnTo>
                    <a:pt x="294" y="0"/>
                  </a:lnTo>
                  <a:lnTo>
                    <a:pt x="0" y="0"/>
                  </a:lnTo>
                  <a:close/>
                  <a:moveTo>
                    <a:pt x="282" y="38"/>
                  </a:moveTo>
                  <a:lnTo>
                    <a:pt x="10" y="38"/>
                  </a:lnTo>
                  <a:lnTo>
                    <a:pt x="10" y="12"/>
                  </a:lnTo>
                  <a:lnTo>
                    <a:pt x="282" y="12"/>
                  </a:lnTo>
                  <a:lnTo>
                    <a:pt x="282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5" name="Freeform 2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>
            <a:spLocks noEditPoints="1"/>
          </p:cNvSpPr>
          <p:nvPr/>
        </p:nvSpPr>
        <p:spPr bwMode="auto">
          <a:xfrm>
            <a:off x="4081880" y="3849741"/>
            <a:ext cx="338431" cy="388992"/>
          </a:xfrm>
          <a:custGeom>
            <a:avLst/>
            <a:gdLst>
              <a:gd name="T0" fmla="*/ 61 w 240"/>
              <a:gd name="T1" fmla="*/ 0 h 275"/>
              <a:gd name="T2" fmla="*/ 61 w 240"/>
              <a:gd name="T3" fmla="*/ 46 h 275"/>
              <a:gd name="T4" fmla="*/ 91 w 240"/>
              <a:gd name="T5" fmla="*/ 109 h 275"/>
              <a:gd name="T6" fmla="*/ 152 w 240"/>
              <a:gd name="T7" fmla="*/ 131 h 275"/>
              <a:gd name="T8" fmla="*/ 179 w 240"/>
              <a:gd name="T9" fmla="*/ 275 h 275"/>
              <a:gd name="T10" fmla="*/ 240 w 240"/>
              <a:gd name="T11" fmla="*/ 131 h 275"/>
              <a:gd name="T12" fmla="*/ 91 w 240"/>
              <a:gd name="T13" fmla="*/ 109 h 275"/>
              <a:gd name="T14" fmla="*/ 59 w 240"/>
              <a:gd name="T15" fmla="*/ 145 h 275"/>
              <a:gd name="T16" fmla="*/ 123 w 240"/>
              <a:gd name="T17" fmla="*/ 102 h 275"/>
              <a:gd name="T18" fmla="*/ 123 w 240"/>
              <a:gd name="T19" fmla="*/ 102 h 275"/>
              <a:gd name="T20" fmla="*/ 123 w 240"/>
              <a:gd name="T21" fmla="*/ 73 h 275"/>
              <a:gd name="T22" fmla="*/ 69 w 240"/>
              <a:gd name="T23" fmla="*/ 73 h 275"/>
              <a:gd name="T24" fmla="*/ 68 w 240"/>
              <a:gd name="T25" fmla="*/ 50 h 275"/>
              <a:gd name="T26" fmla="*/ 40 w 240"/>
              <a:gd name="T27" fmla="*/ 53 h 275"/>
              <a:gd name="T28" fmla="*/ 3 w 240"/>
              <a:gd name="T29" fmla="*/ 177 h 275"/>
              <a:gd name="T30" fmla="*/ 92 w 240"/>
              <a:gd name="T31" fmla="*/ 259 h 275"/>
              <a:gd name="T32" fmla="*/ 125 w 240"/>
              <a:gd name="T33" fmla="*/ 259 h 275"/>
              <a:gd name="T34" fmla="*/ 121 w 240"/>
              <a:gd name="T35" fmla="*/ 145 h 275"/>
              <a:gd name="T36" fmla="*/ 40 w 240"/>
              <a:gd name="T37" fmla="*/ 197 h 275"/>
              <a:gd name="T38" fmla="*/ 54 w 240"/>
              <a:gd name="T39" fmla="*/ 273 h 275"/>
              <a:gd name="T40" fmla="*/ 86 w 240"/>
              <a:gd name="T41" fmla="*/ 197 h 275"/>
              <a:gd name="T42" fmla="*/ 7 w 240"/>
              <a:gd name="T43" fmla="*/ 185 h 275"/>
              <a:gd name="T44" fmla="*/ 218 w 240"/>
              <a:gd name="T45" fmla="*/ 79 h 275"/>
              <a:gd name="T46" fmla="*/ 146 w 240"/>
              <a:gd name="T47" fmla="*/ 100 h 275"/>
              <a:gd name="T48" fmla="*/ 218 w 240"/>
              <a:gd name="T49" fmla="*/ 79 h 275"/>
              <a:gd name="T50" fmla="*/ 233 w 240"/>
              <a:gd name="T51" fmla="*/ 75 h 275"/>
              <a:gd name="T52" fmla="*/ 161 w 240"/>
              <a:gd name="T53" fmla="*/ 53 h 275"/>
              <a:gd name="T54" fmla="*/ 160 w 240"/>
              <a:gd name="T55" fmla="*/ 49 h 275"/>
              <a:gd name="T56" fmla="*/ 232 w 240"/>
              <a:gd name="T57" fmla="*/ 28 h 275"/>
              <a:gd name="T58" fmla="*/ 160 w 240"/>
              <a:gd name="T59" fmla="*/ 49 h 275"/>
              <a:gd name="T60" fmla="*/ 149 w 240"/>
              <a:gd name="T61" fmla="*/ 2 h 275"/>
              <a:gd name="T62" fmla="*/ 222 w 240"/>
              <a:gd name="T63" fmla="*/ 24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0" h="275">
                <a:moveTo>
                  <a:pt x="37" y="23"/>
                </a:moveTo>
                <a:cubicBezTo>
                  <a:pt x="37" y="10"/>
                  <a:pt x="48" y="0"/>
                  <a:pt x="61" y="0"/>
                </a:cubicBezTo>
                <a:cubicBezTo>
                  <a:pt x="74" y="0"/>
                  <a:pt x="84" y="10"/>
                  <a:pt x="84" y="23"/>
                </a:cubicBezTo>
                <a:cubicBezTo>
                  <a:pt x="84" y="36"/>
                  <a:pt x="74" y="46"/>
                  <a:pt x="61" y="46"/>
                </a:cubicBezTo>
                <a:cubicBezTo>
                  <a:pt x="48" y="46"/>
                  <a:pt x="37" y="36"/>
                  <a:pt x="37" y="23"/>
                </a:cubicBezTo>
                <a:close/>
                <a:moveTo>
                  <a:pt x="91" y="109"/>
                </a:moveTo>
                <a:cubicBezTo>
                  <a:pt x="91" y="131"/>
                  <a:pt x="91" y="131"/>
                  <a:pt x="91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2" y="275"/>
                  <a:pt x="152" y="275"/>
                  <a:pt x="152" y="275"/>
                </a:cubicBezTo>
                <a:cubicBezTo>
                  <a:pt x="179" y="275"/>
                  <a:pt x="179" y="275"/>
                  <a:pt x="179" y="275"/>
                </a:cubicBezTo>
                <a:cubicBezTo>
                  <a:pt x="179" y="131"/>
                  <a:pt x="179" y="131"/>
                  <a:pt x="179" y="131"/>
                </a:cubicBezTo>
                <a:cubicBezTo>
                  <a:pt x="240" y="131"/>
                  <a:pt x="240" y="131"/>
                  <a:pt x="240" y="131"/>
                </a:cubicBezTo>
                <a:cubicBezTo>
                  <a:pt x="240" y="109"/>
                  <a:pt x="240" y="109"/>
                  <a:pt x="240" y="109"/>
                </a:cubicBezTo>
                <a:lnTo>
                  <a:pt x="91" y="109"/>
                </a:lnTo>
                <a:close/>
                <a:moveTo>
                  <a:pt x="121" y="145"/>
                </a:moveTo>
                <a:cubicBezTo>
                  <a:pt x="59" y="145"/>
                  <a:pt x="59" y="145"/>
                  <a:pt x="59" y="145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31" y="102"/>
                  <a:pt x="138" y="96"/>
                  <a:pt x="138" y="88"/>
                </a:cubicBezTo>
                <a:cubicBezTo>
                  <a:pt x="138" y="80"/>
                  <a:pt x="131" y="73"/>
                  <a:pt x="123" y="73"/>
                </a:cubicBezTo>
                <a:cubicBezTo>
                  <a:pt x="123" y="73"/>
                  <a:pt x="123" y="73"/>
                  <a:pt x="123" y="73"/>
                </a:cubicBezTo>
                <a:cubicBezTo>
                  <a:pt x="69" y="73"/>
                  <a:pt x="69" y="73"/>
                  <a:pt x="69" y="7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2"/>
                  <a:pt x="70" y="50"/>
                  <a:pt x="68" y="50"/>
                </a:cubicBezTo>
                <a:cubicBezTo>
                  <a:pt x="43" y="50"/>
                  <a:pt x="43" y="50"/>
                  <a:pt x="43" y="50"/>
                </a:cubicBezTo>
                <a:cubicBezTo>
                  <a:pt x="41" y="50"/>
                  <a:pt x="40" y="52"/>
                  <a:pt x="40" y="53"/>
                </a:cubicBezTo>
                <a:cubicBezTo>
                  <a:pt x="0" y="174"/>
                  <a:pt x="0" y="174"/>
                  <a:pt x="0" y="174"/>
                </a:cubicBezTo>
                <a:cubicBezTo>
                  <a:pt x="0" y="176"/>
                  <a:pt x="1" y="177"/>
                  <a:pt x="3" y="177"/>
                </a:cubicBezTo>
                <a:cubicBezTo>
                  <a:pt x="92" y="177"/>
                  <a:pt x="92" y="177"/>
                  <a:pt x="92" y="177"/>
                </a:cubicBezTo>
                <a:cubicBezTo>
                  <a:pt x="92" y="259"/>
                  <a:pt x="92" y="259"/>
                  <a:pt x="92" y="259"/>
                </a:cubicBezTo>
                <a:cubicBezTo>
                  <a:pt x="92" y="268"/>
                  <a:pt x="100" y="275"/>
                  <a:pt x="109" y="275"/>
                </a:cubicBezTo>
                <a:cubicBezTo>
                  <a:pt x="117" y="275"/>
                  <a:pt x="125" y="268"/>
                  <a:pt x="125" y="259"/>
                </a:cubicBezTo>
                <a:cubicBezTo>
                  <a:pt x="125" y="148"/>
                  <a:pt x="125" y="148"/>
                  <a:pt x="125" y="148"/>
                </a:cubicBezTo>
                <a:cubicBezTo>
                  <a:pt x="125" y="146"/>
                  <a:pt x="123" y="145"/>
                  <a:pt x="121" y="145"/>
                </a:cubicBezTo>
                <a:close/>
                <a:moveTo>
                  <a:pt x="7" y="197"/>
                </a:moveTo>
                <a:cubicBezTo>
                  <a:pt x="40" y="197"/>
                  <a:pt x="40" y="197"/>
                  <a:pt x="40" y="197"/>
                </a:cubicBezTo>
                <a:cubicBezTo>
                  <a:pt x="40" y="273"/>
                  <a:pt x="40" y="273"/>
                  <a:pt x="40" y="273"/>
                </a:cubicBezTo>
                <a:cubicBezTo>
                  <a:pt x="54" y="273"/>
                  <a:pt x="54" y="273"/>
                  <a:pt x="54" y="273"/>
                </a:cubicBezTo>
                <a:cubicBezTo>
                  <a:pt x="54" y="197"/>
                  <a:pt x="54" y="197"/>
                  <a:pt x="54" y="197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86" y="185"/>
                  <a:pt x="86" y="185"/>
                  <a:pt x="86" y="185"/>
                </a:cubicBezTo>
                <a:cubicBezTo>
                  <a:pt x="7" y="185"/>
                  <a:pt x="7" y="185"/>
                  <a:pt x="7" y="185"/>
                </a:cubicBezTo>
                <a:lnTo>
                  <a:pt x="7" y="197"/>
                </a:lnTo>
                <a:close/>
                <a:moveTo>
                  <a:pt x="218" y="79"/>
                </a:moveTo>
                <a:cubicBezTo>
                  <a:pt x="146" y="79"/>
                  <a:pt x="146" y="79"/>
                  <a:pt x="146" y="79"/>
                </a:cubicBezTo>
                <a:cubicBezTo>
                  <a:pt x="146" y="100"/>
                  <a:pt x="146" y="100"/>
                  <a:pt x="146" y="100"/>
                </a:cubicBezTo>
                <a:cubicBezTo>
                  <a:pt x="218" y="100"/>
                  <a:pt x="218" y="100"/>
                  <a:pt x="218" y="100"/>
                </a:cubicBezTo>
                <a:lnTo>
                  <a:pt x="218" y="79"/>
                </a:lnTo>
                <a:close/>
                <a:moveTo>
                  <a:pt x="161" y="75"/>
                </a:moveTo>
                <a:cubicBezTo>
                  <a:pt x="233" y="75"/>
                  <a:pt x="233" y="75"/>
                  <a:pt x="233" y="75"/>
                </a:cubicBezTo>
                <a:cubicBezTo>
                  <a:pt x="233" y="53"/>
                  <a:pt x="233" y="53"/>
                  <a:pt x="233" y="53"/>
                </a:cubicBezTo>
                <a:cubicBezTo>
                  <a:pt x="161" y="53"/>
                  <a:pt x="161" y="53"/>
                  <a:pt x="161" y="53"/>
                </a:cubicBezTo>
                <a:lnTo>
                  <a:pt x="161" y="75"/>
                </a:lnTo>
                <a:close/>
                <a:moveTo>
                  <a:pt x="160" y="49"/>
                </a:moveTo>
                <a:cubicBezTo>
                  <a:pt x="232" y="49"/>
                  <a:pt x="232" y="49"/>
                  <a:pt x="232" y="49"/>
                </a:cubicBezTo>
                <a:cubicBezTo>
                  <a:pt x="232" y="28"/>
                  <a:pt x="232" y="28"/>
                  <a:pt x="232" y="28"/>
                </a:cubicBezTo>
                <a:cubicBezTo>
                  <a:pt x="160" y="28"/>
                  <a:pt x="160" y="28"/>
                  <a:pt x="160" y="28"/>
                </a:cubicBezTo>
                <a:lnTo>
                  <a:pt x="160" y="49"/>
                </a:lnTo>
                <a:close/>
                <a:moveTo>
                  <a:pt x="222" y="2"/>
                </a:moveTo>
                <a:cubicBezTo>
                  <a:pt x="149" y="2"/>
                  <a:pt x="149" y="2"/>
                  <a:pt x="149" y="2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222" y="24"/>
                  <a:pt x="222" y="24"/>
                  <a:pt x="222" y="24"/>
                </a:cubicBezTo>
                <a:lnTo>
                  <a:pt x="222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D807DF-7A88-1AA1-17F1-06334818EB0D}"/>
              </a:ext>
            </a:extLst>
          </p:cNvPr>
          <p:cNvSpPr txBox="1"/>
          <p:nvPr/>
        </p:nvSpPr>
        <p:spPr>
          <a:xfrm>
            <a:off x="-160419" y="15192"/>
            <a:ext cx="5197239" cy="2885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     </a:t>
            </a:r>
            <a:endParaRPr lang="zh-CN" altLang="en-US" sz="2400" b="1" dirty="0"/>
          </a:p>
          <a:p>
            <a:r>
              <a:rPr lang="zh-CN" altLang="en-US" sz="2400" b="1" dirty="0"/>
              <a:t>    2._图书清理_____</a:t>
            </a:r>
            <a:endParaRPr lang="en-US" altLang="zh-CN" sz="2400" b="1" dirty="0"/>
          </a:p>
          <a:p>
            <a:endParaRPr lang="en-US" altLang="zh-CN" sz="2400" b="1" dirty="0"/>
          </a:p>
          <a:p>
            <a:endParaRPr lang="zh-CN" altLang="en-US" sz="2400" b="1" dirty="0"/>
          </a:p>
          <a:p>
            <a:endParaRPr lang="zh-CN" altLang="en-US" sz="2400" b="1" dirty="0"/>
          </a:p>
          <a:p>
            <a:r>
              <a:rPr lang="zh-CN" altLang="en-US" sz="2400" b="1" dirty="0"/>
              <a:t>    </a:t>
            </a:r>
          </a:p>
          <a:p>
            <a:endParaRPr lang="en-US" altLang="zh-CN" sz="2400" b="1" dirty="0"/>
          </a:p>
          <a:p>
            <a:endParaRPr lang="zh-CN" altLang="en-US" sz="2400" b="1" dirty="0"/>
          </a:p>
        </p:txBody>
      </p:sp>
      <p:pic>
        <p:nvPicPr>
          <p:cNvPr id="4" name="1702277521344">
            <a:hlinkClick r:id="" action="ppaction://media"/>
            <a:extLst>
              <a:ext uri="{FF2B5EF4-FFF2-40B4-BE49-F238E27FC236}">
                <a16:creationId xmlns:a16="http://schemas.microsoft.com/office/drawing/2014/main" id="{FF60FE97-A2DF-DAE4-D938-5341E1CC24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2481" y="15192"/>
            <a:ext cx="6541519" cy="36617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0C7C4C6-47E0-C2F5-85DA-195E4336DE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854"/>
            <a:ext cx="9144000" cy="375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494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 bwMode="auto">
          <a:xfrm>
            <a:off x="3367878" y="2187029"/>
            <a:ext cx="38176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图书管理系统</a:t>
            </a:r>
          </a:p>
        </p:txBody>
      </p:sp>
      <p:sp>
        <p:nvSpPr>
          <p:cNvPr id="32" name="矩形 31"/>
          <p:cNvSpPr/>
          <p:nvPr/>
        </p:nvSpPr>
        <p:spPr>
          <a:xfrm>
            <a:off x="4704041" y="4290074"/>
            <a:ext cx="4155479" cy="291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300" dirty="0">
                <a:solidFill>
                  <a:schemeClr val="accent1"/>
                </a:solidFill>
                <a:latin typeface="Arial" panose="020B0604020202020204"/>
              </a:rPr>
              <a:t>   </a:t>
            </a:r>
          </a:p>
        </p:txBody>
      </p:sp>
      <p:sp>
        <p:nvSpPr>
          <p:cNvPr id="38" name="矩形 37"/>
          <p:cNvSpPr/>
          <p:nvPr/>
        </p:nvSpPr>
        <p:spPr>
          <a:xfrm>
            <a:off x="79493" y="3835065"/>
            <a:ext cx="4855239" cy="1136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sym typeface="+mn-ea"/>
              </a:rPr>
              <a:t>答辩学生：焦鸣睿 金戈 周琦耀 </a:t>
            </a:r>
            <a:endParaRPr lang="en-US" altLang="zh-CN" sz="2400" dirty="0">
              <a:solidFill>
                <a:schemeClr val="accent6">
                  <a:lumMod val="75000"/>
                </a:schemeClr>
              </a:solidFill>
              <a:latin typeface="Arial" panose="020B0604020202020204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sym typeface="+mn-ea"/>
              </a:rPr>
              <a:t>张明博</a:t>
            </a:r>
            <a:endParaRPr lang="en-US" altLang="zh-CN" sz="2400" dirty="0">
              <a:solidFill>
                <a:schemeClr val="accent6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2992420" y="303997"/>
            <a:ext cx="4667405" cy="4667405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885"/>
          <p:cNvSpPr>
            <a:spLocks noEditPoints="1"/>
          </p:cNvSpPr>
          <p:nvPr/>
        </p:nvSpPr>
        <p:spPr bwMode="auto">
          <a:xfrm>
            <a:off x="4985443" y="1332932"/>
            <a:ext cx="681357" cy="461685"/>
          </a:xfrm>
          <a:custGeom>
            <a:avLst/>
            <a:gdLst>
              <a:gd name="T0" fmla="*/ 231 w 232"/>
              <a:gd name="T1" fmla="*/ 16 h 157"/>
              <a:gd name="T2" fmla="*/ 173 w 232"/>
              <a:gd name="T3" fmla="*/ 0 h 157"/>
              <a:gd name="T4" fmla="*/ 116 w 232"/>
              <a:gd name="T5" fmla="*/ 15 h 157"/>
              <a:gd name="T6" fmla="*/ 62 w 232"/>
              <a:gd name="T7" fmla="*/ 0 h 157"/>
              <a:gd name="T8" fmla="*/ 2 w 232"/>
              <a:gd name="T9" fmla="*/ 16 h 157"/>
              <a:gd name="T10" fmla="*/ 0 w 232"/>
              <a:gd name="T11" fmla="*/ 19 h 157"/>
              <a:gd name="T12" fmla="*/ 0 w 232"/>
              <a:gd name="T13" fmla="*/ 151 h 157"/>
              <a:gd name="T14" fmla="*/ 9 w 232"/>
              <a:gd name="T15" fmla="*/ 157 h 157"/>
              <a:gd name="T16" fmla="*/ 115 w 232"/>
              <a:gd name="T17" fmla="*/ 157 h 157"/>
              <a:gd name="T18" fmla="*/ 224 w 232"/>
              <a:gd name="T19" fmla="*/ 157 h 157"/>
              <a:gd name="T20" fmla="*/ 232 w 232"/>
              <a:gd name="T21" fmla="*/ 151 h 157"/>
              <a:gd name="T22" fmla="*/ 232 w 232"/>
              <a:gd name="T23" fmla="*/ 19 h 157"/>
              <a:gd name="T24" fmla="*/ 231 w 232"/>
              <a:gd name="T25" fmla="*/ 16 h 157"/>
              <a:gd name="T26" fmla="*/ 112 w 232"/>
              <a:gd name="T27" fmla="*/ 22 h 157"/>
              <a:gd name="T28" fmla="*/ 112 w 232"/>
              <a:gd name="T29" fmla="*/ 144 h 157"/>
              <a:gd name="T30" fmla="*/ 62 w 232"/>
              <a:gd name="T31" fmla="*/ 130 h 157"/>
              <a:gd name="T32" fmla="*/ 15 w 232"/>
              <a:gd name="T33" fmla="*/ 139 h 157"/>
              <a:gd name="T34" fmla="*/ 15 w 232"/>
              <a:gd name="T35" fmla="*/ 16 h 157"/>
              <a:gd name="T36" fmla="*/ 63 w 232"/>
              <a:gd name="T37" fmla="*/ 7 h 157"/>
              <a:gd name="T38" fmla="*/ 112 w 232"/>
              <a:gd name="T39" fmla="*/ 22 h 157"/>
              <a:gd name="T40" fmla="*/ 217 w 232"/>
              <a:gd name="T41" fmla="*/ 16 h 157"/>
              <a:gd name="T42" fmla="*/ 217 w 232"/>
              <a:gd name="T43" fmla="*/ 139 h 157"/>
              <a:gd name="T44" fmla="*/ 170 w 232"/>
              <a:gd name="T45" fmla="*/ 131 h 157"/>
              <a:gd name="T46" fmla="*/ 119 w 232"/>
              <a:gd name="T47" fmla="*/ 144 h 157"/>
              <a:gd name="T48" fmla="*/ 119 w 232"/>
              <a:gd name="T49" fmla="*/ 22 h 157"/>
              <a:gd name="T50" fmla="*/ 173 w 232"/>
              <a:gd name="T51" fmla="*/ 7 h 157"/>
              <a:gd name="T52" fmla="*/ 217 w 232"/>
              <a:gd name="T53" fmla="*/ 16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32" h="157">
                <a:moveTo>
                  <a:pt x="231" y="16"/>
                </a:moveTo>
                <a:cubicBezTo>
                  <a:pt x="218" y="6"/>
                  <a:pt x="197" y="0"/>
                  <a:pt x="173" y="0"/>
                </a:cubicBezTo>
                <a:cubicBezTo>
                  <a:pt x="150" y="0"/>
                  <a:pt x="129" y="5"/>
                  <a:pt x="116" y="15"/>
                </a:cubicBezTo>
                <a:cubicBezTo>
                  <a:pt x="106" y="5"/>
                  <a:pt x="86" y="0"/>
                  <a:pt x="62" y="0"/>
                </a:cubicBezTo>
                <a:cubicBezTo>
                  <a:pt x="37" y="0"/>
                  <a:pt x="14" y="6"/>
                  <a:pt x="2" y="16"/>
                </a:cubicBezTo>
                <a:cubicBezTo>
                  <a:pt x="1" y="16"/>
                  <a:pt x="0" y="17"/>
                  <a:pt x="0" y="19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3"/>
                  <a:pt x="4" y="157"/>
                  <a:pt x="9" y="157"/>
                </a:cubicBezTo>
                <a:cubicBezTo>
                  <a:pt x="115" y="157"/>
                  <a:pt x="115" y="157"/>
                  <a:pt x="115" y="157"/>
                </a:cubicBezTo>
                <a:cubicBezTo>
                  <a:pt x="116" y="157"/>
                  <a:pt x="224" y="157"/>
                  <a:pt x="224" y="157"/>
                </a:cubicBezTo>
                <a:cubicBezTo>
                  <a:pt x="227" y="157"/>
                  <a:pt x="232" y="155"/>
                  <a:pt x="232" y="151"/>
                </a:cubicBezTo>
                <a:cubicBezTo>
                  <a:pt x="232" y="19"/>
                  <a:pt x="232" y="19"/>
                  <a:pt x="232" y="19"/>
                </a:cubicBezTo>
                <a:cubicBezTo>
                  <a:pt x="232" y="17"/>
                  <a:pt x="232" y="16"/>
                  <a:pt x="231" y="16"/>
                </a:cubicBezTo>
                <a:close/>
                <a:moveTo>
                  <a:pt x="112" y="22"/>
                </a:moveTo>
                <a:cubicBezTo>
                  <a:pt x="112" y="24"/>
                  <a:pt x="112" y="144"/>
                  <a:pt x="112" y="144"/>
                </a:cubicBezTo>
                <a:cubicBezTo>
                  <a:pt x="102" y="135"/>
                  <a:pt x="84" y="130"/>
                  <a:pt x="62" y="130"/>
                </a:cubicBezTo>
                <a:cubicBezTo>
                  <a:pt x="44" y="130"/>
                  <a:pt x="28" y="133"/>
                  <a:pt x="15" y="139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32" y="7"/>
                  <a:pt x="63" y="7"/>
                </a:cubicBezTo>
                <a:cubicBezTo>
                  <a:pt x="98" y="7"/>
                  <a:pt x="112" y="21"/>
                  <a:pt x="112" y="22"/>
                </a:cubicBezTo>
                <a:close/>
                <a:moveTo>
                  <a:pt x="217" y="16"/>
                </a:moveTo>
                <a:cubicBezTo>
                  <a:pt x="217" y="139"/>
                  <a:pt x="217" y="139"/>
                  <a:pt x="217" y="139"/>
                </a:cubicBezTo>
                <a:cubicBezTo>
                  <a:pt x="204" y="134"/>
                  <a:pt x="186" y="131"/>
                  <a:pt x="170" y="131"/>
                </a:cubicBezTo>
                <a:cubicBezTo>
                  <a:pt x="148" y="131"/>
                  <a:pt x="130" y="136"/>
                  <a:pt x="119" y="144"/>
                </a:cubicBezTo>
                <a:cubicBezTo>
                  <a:pt x="119" y="22"/>
                  <a:pt x="119" y="22"/>
                  <a:pt x="119" y="22"/>
                </a:cubicBezTo>
                <a:cubicBezTo>
                  <a:pt x="119" y="22"/>
                  <a:pt x="136" y="7"/>
                  <a:pt x="173" y="7"/>
                </a:cubicBezTo>
                <a:cubicBezTo>
                  <a:pt x="201" y="7"/>
                  <a:pt x="217" y="16"/>
                  <a:pt x="217" y="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Freeform 901"/>
          <p:cNvSpPr/>
          <p:nvPr/>
        </p:nvSpPr>
        <p:spPr bwMode="auto">
          <a:xfrm>
            <a:off x="5071909" y="1398710"/>
            <a:ext cx="204779" cy="47161"/>
          </a:xfrm>
          <a:custGeom>
            <a:avLst/>
            <a:gdLst>
              <a:gd name="T0" fmla="*/ 67 w 70"/>
              <a:gd name="T1" fmla="*/ 16 h 16"/>
              <a:gd name="T2" fmla="*/ 66 w 70"/>
              <a:gd name="T3" fmla="*/ 16 h 16"/>
              <a:gd name="T4" fmla="*/ 4 w 70"/>
              <a:gd name="T5" fmla="*/ 12 h 16"/>
              <a:gd name="T6" fmla="*/ 0 w 70"/>
              <a:gd name="T7" fmla="*/ 10 h 16"/>
              <a:gd name="T8" fmla="*/ 2 w 70"/>
              <a:gd name="T9" fmla="*/ 7 h 16"/>
              <a:gd name="T10" fmla="*/ 69 w 70"/>
              <a:gd name="T11" fmla="*/ 11 h 16"/>
              <a:gd name="T12" fmla="*/ 70 w 70"/>
              <a:gd name="T13" fmla="*/ 15 h 16"/>
              <a:gd name="T14" fmla="*/ 67 w 70"/>
              <a:gd name="T15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0" h="16">
                <a:moveTo>
                  <a:pt x="67" y="16"/>
                </a:moveTo>
                <a:cubicBezTo>
                  <a:pt x="67" y="16"/>
                  <a:pt x="67" y="16"/>
                  <a:pt x="66" y="16"/>
                </a:cubicBezTo>
                <a:cubicBezTo>
                  <a:pt x="55" y="8"/>
                  <a:pt x="31" y="4"/>
                  <a:pt x="4" y="12"/>
                </a:cubicBezTo>
                <a:cubicBezTo>
                  <a:pt x="2" y="12"/>
                  <a:pt x="1" y="11"/>
                  <a:pt x="0" y="10"/>
                </a:cubicBezTo>
                <a:cubicBezTo>
                  <a:pt x="0" y="8"/>
                  <a:pt x="1" y="7"/>
                  <a:pt x="2" y="7"/>
                </a:cubicBezTo>
                <a:cubicBezTo>
                  <a:pt x="27" y="0"/>
                  <a:pt x="54" y="2"/>
                  <a:pt x="69" y="11"/>
                </a:cubicBezTo>
                <a:cubicBezTo>
                  <a:pt x="70" y="12"/>
                  <a:pt x="70" y="14"/>
                  <a:pt x="70" y="15"/>
                </a:cubicBezTo>
                <a:cubicBezTo>
                  <a:pt x="69" y="16"/>
                  <a:pt x="68" y="16"/>
                  <a:pt x="67" y="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Freeform 902"/>
          <p:cNvSpPr/>
          <p:nvPr/>
        </p:nvSpPr>
        <p:spPr bwMode="auto">
          <a:xfrm>
            <a:off x="5071909" y="1457041"/>
            <a:ext cx="204779" cy="47161"/>
          </a:xfrm>
          <a:custGeom>
            <a:avLst/>
            <a:gdLst>
              <a:gd name="T0" fmla="*/ 67 w 70"/>
              <a:gd name="T1" fmla="*/ 16 h 16"/>
              <a:gd name="T2" fmla="*/ 66 w 70"/>
              <a:gd name="T3" fmla="*/ 15 h 16"/>
              <a:gd name="T4" fmla="*/ 3 w 70"/>
              <a:gd name="T5" fmla="*/ 12 h 16"/>
              <a:gd name="T6" fmla="*/ 0 w 70"/>
              <a:gd name="T7" fmla="*/ 10 h 16"/>
              <a:gd name="T8" fmla="*/ 2 w 70"/>
              <a:gd name="T9" fmla="*/ 7 h 16"/>
              <a:gd name="T10" fmla="*/ 69 w 70"/>
              <a:gd name="T11" fmla="*/ 11 h 16"/>
              <a:gd name="T12" fmla="*/ 70 w 70"/>
              <a:gd name="T13" fmla="*/ 15 h 16"/>
              <a:gd name="T14" fmla="*/ 67 w 70"/>
              <a:gd name="T15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0" h="16">
                <a:moveTo>
                  <a:pt x="67" y="16"/>
                </a:moveTo>
                <a:cubicBezTo>
                  <a:pt x="67" y="16"/>
                  <a:pt x="66" y="16"/>
                  <a:pt x="66" y="15"/>
                </a:cubicBezTo>
                <a:cubicBezTo>
                  <a:pt x="55" y="8"/>
                  <a:pt x="31" y="4"/>
                  <a:pt x="3" y="12"/>
                </a:cubicBezTo>
                <a:cubicBezTo>
                  <a:pt x="2" y="12"/>
                  <a:pt x="1" y="11"/>
                  <a:pt x="0" y="10"/>
                </a:cubicBezTo>
                <a:cubicBezTo>
                  <a:pt x="0" y="9"/>
                  <a:pt x="1" y="7"/>
                  <a:pt x="2" y="7"/>
                </a:cubicBezTo>
                <a:cubicBezTo>
                  <a:pt x="27" y="0"/>
                  <a:pt x="54" y="2"/>
                  <a:pt x="69" y="11"/>
                </a:cubicBezTo>
                <a:cubicBezTo>
                  <a:pt x="70" y="12"/>
                  <a:pt x="70" y="13"/>
                  <a:pt x="70" y="15"/>
                </a:cubicBezTo>
                <a:cubicBezTo>
                  <a:pt x="69" y="15"/>
                  <a:pt x="68" y="16"/>
                  <a:pt x="67" y="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Freeform 903"/>
          <p:cNvSpPr/>
          <p:nvPr/>
        </p:nvSpPr>
        <p:spPr bwMode="auto">
          <a:xfrm>
            <a:off x="5071909" y="1516614"/>
            <a:ext cx="208503" cy="47161"/>
          </a:xfrm>
          <a:custGeom>
            <a:avLst/>
            <a:gdLst>
              <a:gd name="T0" fmla="*/ 68 w 71"/>
              <a:gd name="T1" fmla="*/ 16 h 16"/>
              <a:gd name="T2" fmla="*/ 66 w 71"/>
              <a:gd name="T3" fmla="*/ 15 h 16"/>
              <a:gd name="T4" fmla="*/ 3 w 71"/>
              <a:gd name="T5" fmla="*/ 12 h 16"/>
              <a:gd name="T6" fmla="*/ 0 w 71"/>
              <a:gd name="T7" fmla="*/ 10 h 16"/>
              <a:gd name="T8" fmla="*/ 2 w 71"/>
              <a:gd name="T9" fmla="*/ 7 h 16"/>
              <a:gd name="T10" fmla="*/ 69 w 71"/>
              <a:gd name="T11" fmla="*/ 11 h 16"/>
              <a:gd name="T12" fmla="*/ 70 w 71"/>
              <a:gd name="T13" fmla="*/ 14 h 16"/>
              <a:gd name="T14" fmla="*/ 68 w 71"/>
              <a:gd name="T15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" h="16">
                <a:moveTo>
                  <a:pt x="68" y="16"/>
                </a:moveTo>
                <a:cubicBezTo>
                  <a:pt x="67" y="16"/>
                  <a:pt x="67" y="15"/>
                  <a:pt x="66" y="15"/>
                </a:cubicBezTo>
                <a:cubicBezTo>
                  <a:pt x="55" y="8"/>
                  <a:pt x="31" y="4"/>
                  <a:pt x="3" y="12"/>
                </a:cubicBezTo>
                <a:cubicBezTo>
                  <a:pt x="2" y="12"/>
                  <a:pt x="1" y="11"/>
                  <a:pt x="0" y="10"/>
                </a:cubicBezTo>
                <a:cubicBezTo>
                  <a:pt x="0" y="8"/>
                  <a:pt x="1" y="7"/>
                  <a:pt x="2" y="7"/>
                </a:cubicBezTo>
                <a:cubicBezTo>
                  <a:pt x="27" y="0"/>
                  <a:pt x="55" y="1"/>
                  <a:pt x="69" y="11"/>
                </a:cubicBezTo>
                <a:cubicBezTo>
                  <a:pt x="70" y="12"/>
                  <a:pt x="71" y="13"/>
                  <a:pt x="70" y="14"/>
                </a:cubicBezTo>
                <a:cubicBezTo>
                  <a:pt x="69" y="15"/>
                  <a:pt x="69" y="16"/>
                  <a:pt x="68" y="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Freeform 904"/>
          <p:cNvSpPr/>
          <p:nvPr/>
        </p:nvSpPr>
        <p:spPr bwMode="auto">
          <a:xfrm>
            <a:off x="5071909" y="1572462"/>
            <a:ext cx="208503" cy="49644"/>
          </a:xfrm>
          <a:custGeom>
            <a:avLst/>
            <a:gdLst>
              <a:gd name="T0" fmla="*/ 68 w 71"/>
              <a:gd name="T1" fmla="*/ 17 h 17"/>
              <a:gd name="T2" fmla="*/ 67 w 71"/>
              <a:gd name="T3" fmla="*/ 16 h 17"/>
              <a:gd name="T4" fmla="*/ 3 w 71"/>
              <a:gd name="T5" fmla="*/ 13 h 17"/>
              <a:gd name="T6" fmla="*/ 0 w 71"/>
              <a:gd name="T7" fmla="*/ 11 h 17"/>
              <a:gd name="T8" fmla="*/ 2 w 71"/>
              <a:gd name="T9" fmla="*/ 8 h 17"/>
              <a:gd name="T10" fmla="*/ 70 w 71"/>
              <a:gd name="T11" fmla="*/ 12 h 17"/>
              <a:gd name="T12" fmla="*/ 70 w 71"/>
              <a:gd name="T13" fmla="*/ 15 h 17"/>
              <a:gd name="T14" fmla="*/ 68 w 71"/>
              <a:gd name="T1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" h="17">
                <a:moveTo>
                  <a:pt x="68" y="17"/>
                </a:moveTo>
                <a:cubicBezTo>
                  <a:pt x="68" y="17"/>
                  <a:pt x="67" y="16"/>
                  <a:pt x="67" y="16"/>
                </a:cubicBezTo>
                <a:cubicBezTo>
                  <a:pt x="53" y="7"/>
                  <a:pt x="29" y="6"/>
                  <a:pt x="3" y="13"/>
                </a:cubicBezTo>
                <a:cubicBezTo>
                  <a:pt x="2" y="13"/>
                  <a:pt x="1" y="12"/>
                  <a:pt x="0" y="11"/>
                </a:cubicBezTo>
                <a:cubicBezTo>
                  <a:pt x="0" y="10"/>
                  <a:pt x="1" y="8"/>
                  <a:pt x="2" y="8"/>
                </a:cubicBezTo>
                <a:cubicBezTo>
                  <a:pt x="29" y="0"/>
                  <a:pt x="54" y="2"/>
                  <a:pt x="70" y="12"/>
                </a:cubicBezTo>
                <a:cubicBezTo>
                  <a:pt x="71" y="13"/>
                  <a:pt x="71" y="14"/>
                  <a:pt x="70" y="15"/>
                </a:cubicBezTo>
                <a:cubicBezTo>
                  <a:pt x="70" y="16"/>
                  <a:pt x="69" y="17"/>
                  <a:pt x="68" y="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Freeform 905"/>
          <p:cNvSpPr/>
          <p:nvPr/>
        </p:nvSpPr>
        <p:spPr bwMode="auto">
          <a:xfrm>
            <a:off x="5071909" y="1628311"/>
            <a:ext cx="208503" cy="52126"/>
          </a:xfrm>
          <a:custGeom>
            <a:avLst/>
            <a:gdLst>
              <a:gd name="T0" fmla="*/ 68 w 71"/>
              <a:gd name="T1" fmla="*/ 18 h 18"/>
              <a:gd name="T2" fmla="*/ 67 w 71"/>
              <a:gd name="T3" fmla="*/ 17 h 18"/>
              <a:gd name="T4" fmla="*/ 4 w 71"/>
              <a:gd name="T5" fmla="*/ 14 h 18"/>
              <a:gd name="T6" fmla="*/ 0 w 71"/>
              <a:gd name="T7" fmla="*/ 13 h 18"/>
              <a:gd name="T8" fmla="*/ 2 w 71"/>
              <a:gd name="T9" fmla="*/ 9 h 18"/>
              <a:gd name="T10" fmla="*/ 70 w 71"/>
              <a:gd name="T11" fmla="*/ 13 h 18"/>
              <a:gd name="T12" fmla="*/ 70 w 71"/>
              <a:gd name="T13" fmla="*/ 16 h 18"/>
              <a:gd name="T14" fmla="*/ 68 w 71"/>
              <a:gd name="T15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" h="18">
                <a:moveTo>
                  <a:pt x="68" y="18"/>
                </a:moveTo>
                <a:cubicBezTo>
                  <a:pt x="68" y="18"/>
                  <a:pt x="67" y="17"/>
                  <a:pt x="67" y="17"/>
                </a:cubicBezTo>
                <a:cubicBezTo>
                  <a:pt x="54" y="9"/>
                  <a:pt x="24" y="6"/>
                  <a:pt x="4" y="14"/>
                </a:cubicBezTo>
                <a:cubicBezTo>
                  <a:pt x="2" y="15"/>
                  <a:pt x="1" y="14"/>
                  <a:pt x="0" y="13"/>
                </a:cubicBezTo>
                <a:cubicBezTo>
                  <a:pt x="0" y="11"/>
                  <a:pt x="0" y="10"/>
                  <a:pt x="2" y="9"/>
                </a:cubicBezTo>
                <a:cubicBezTo>
                  <a:pt x="25" y="0"/>
                  <a:pt x="56" y="4"/>
                  <a:pt x="70" y="13"/>
                </a:cubicBezTo>
                <a:cubicBezTo>
                  <a:pt x="71" y="14"/>
                  <a:pt x="71" y="15"/>
                  <a:pt x="70" y="16"/>
                </a:cubicBezTo>
                <a:cubicBezTo>
                  <a:pt x="70" y="17"/>
                  <a:pt x="69" y="18"/>
                  <a:pt x="68" y="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Freeform 906"/>
          <p:cNvSpPr/>
          <p:nvPr/>
        </p:nvSpPr>
        <p:spPr bwMode="auto">
          <a:xfrm>
            <a:off x="5368529" y="1398710"/>
            <a:ext cx="210985" cy="47161"/>
          </a:xfrm>
          <a:custGeom>
            <a:avLst/>
            <a:gdLst>
              <a:gd name="T0" fmla="*/ 3 w 72"/>
              <a:gd name="T1" fmla="*/ 16 h 16"/>
              <a:gd name="T2" fmla="*/ 1 w 72"/>
              <a:gd name="T3" fmla="*/ 15 h 16"/>
              <a:gd name="T4" fmla="*/ 2 w 72"/>
              <a:gd name="T5" fmla="*/ 11 h 16"/>
              <a:gd name="T6" fmla="*/ 69 w 72"/>
              <a:gd name="T7" fmla="*/ 7 h 16"/>
              <a:gd name="T8" fmla="*/ 71 w 72"/>
              <a:gd name="T9" fmla="*/ 10 h 16"/>
              <a:gd name="T10" fmla="*/ 68 w 72"/>
              <a:gd name="T11" fmla="*/ 12 h 16"/>
              <a:gd name="T12" fmla="*/ 5 w 72"/>
              <a:gd name="T13" fmla="*/ 16 h 16"/>
              <a:gd name="T14" fmla="*/ 3 w 72"/>
              <a:gd name="T15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2" h="16">
                <a:moveTo>
                  <a:pt x="3" y="16"/>
                </a:moveTo>
                <a:cubicBezTo>
                  <a:pt x="2" y="16"/>
                  <a:pt x="2" y="16"/>
                  <a:pt x="1" y="15"/>
                </a:cubicBezTo>
                <a:cubicBezTo>
                  <a:pt x="0" y="14"/>
                  <a:pt x="1" y="12"/>
                  <a:pt x="2" y="11"/>
                </a:cubicBezTo>
                <a:cubicBezTo>
                  <a:pt x="17" y="2"/>
                  <a:pt x="45" y="0"/>
                  <a:pt x="69" y="7"/>
                </a:cubicBezTo>
                <a:cubicBezTo>
                  <a:pt x="71" y="7"/>
                  <a:pt x="72" y="8"/>
                  <a:pt x="71" y="10"/>
                </a:cubicBezTo>
                <a:cubicBezTo>
                  <a:pt x="71" y="11"/>
                  <a:pt x="69" y="12"/>
                  <a:pt x="68" y="12"/>
                </a:cubicBezTo>
                <a:cubicBezTo>
                  <a:pt x="42" y="4"/>
                  <a:pt x="16" y="8"/>
                  <a:pt x="5" y="16"/>
                </a:cubicBezTo>
                <a:cubicBezTo>
                  <a:pt x="4" y="16"/>
                  <a:pt x="4" y="16"/>
                  <a:pt x="3" y="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Freeform 907"/>
          <p:cNvSpPr/>
          <p:nvPr/>
        </p:nvSpPr>
        <p:spPr bwMode="auto">
          <a:xfrm>
            <a:off x="5368529" y="1457041"/>
            <a:ext cx="210985" cy="47161"/>
          </a:xfrm>
          <a:custGeom>
            <a:avLst/>
            <a:gdLst>
              <a:gd name="T0" fmla="*/ 3 w 72"/>
              <a:gd name="T1" fmla="*/ 16 h 16"/>
              <a:gd name="T2" fmla="*/ 1 w 72"/>
              <a:gd name="T3" fmla="*/ 15 h 16"/>
              <a:gd name="T4" fmla="*/ 2 w 72"/>
              <a:gd name="T5" fmla="*/ 11 h 16"/>
              <a:gd name="T6" fmla="*/ 69 w 72"/>
              <a:gd name="T7" fmla="*/ 7 h 16"/>
              <a:gd name="T8" fmla="*/ 71 w 72"/>
              <a:gd name="T9" fmla="*/ 10 h 16"/>
              <a:gd name="T10" fmla="*/ 68 w 72"/>
              <a:gd name="T11" fmla="*/ 12 h 16"/>
              <a:gd name="T12" fmla="*/ 5 w 72"/>
              <a:gd name="T13" fmla="*/ 16 h 16"/>
              <a:gd name="T14" fmla="*/ 3 w 72"/>
              <a:gd name="T15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2" h="16">
                <a:moveTo>
                  <a:pt x="3" y="16"/>
                </a:moveTo>
                <a:cubicBezTo>
                  <a:pt x="2" y="16"/>
                  <a:pt x="2" y="16"/>
                  <a:pt x="1" y="15"/>
                </a:cubicBezTo>
                <a:cubicBezTo>
                  <a:pt x="0" y="14"/>
                  <a:pt x="1" y="12"/>
                  <a:pt x="2" y="11"/>
                </a:cubicBezTo>
                <a:cubicBezTo>
                  <a:pt x="17" y="2"/>
                  <a:pt x="45" y="0"/>
                  <a:pt x="69" y="7"/>
                </a:cubicBezTo>
                <a:cubicBezTo>
                  <a:pt x="71" y="7"/>
                  <a:pt x="72" y="8"/>
                  <a:pt x="71" y="10"/>
                </a:cubicBezTo>
                <a:cubicBezTo>
                  <a:pt x="71" y="11"/>
                  <a:pt x="69" y="12"/>
                  <a:pt x="68" y="12"/>
                </a:cubicBezTo>
                <a:cubicBezTo>
                  <a:pt x="42" y="4"/>
                  <a:pt x="16" y="8"/>
                  <a:pt x="5" y="16"/>
                </a:cubicBezTo>
                <a:cubicBezTo>
                  <a:pt x="4" y="16"/>
                  <a:pt x="4" y="16"/>
                  <a:pt x="3" y="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Freeform 908"/>
          <p:cNvSpPr/>
          <p:nvPr/>
        </p:nvSpPr>
        <p:spPr bwMode="auto">
          <a:xfrm>
            <a:off x="5368529" y="1516614"/>
            <a:ext cx="210985" cy="47161"/>
          </a:xfrm>
          <a:custGeom>
            <a:avLst/>
            <a:gdLst>
              <a:gd name="T0" fmla="*/ 3 w 72"/>
              <a:gd name="T1" fmla="*/ 16 h 16"/>
              <a:gd name="T2" fmla="*/ 1 w 72"/>
              <a:gd name="T3" fmla="*/ 15 h 16"/>
              <a:gd name="T4" fmla="*/ 2 w 72"/>
              <a:gd name="T5" fmla="*/ 11 h 16"/>
              <a:gd name="T6" fmla="*/ 69 w 72"/>
              <a:gd name="T7" fmla="*/ 7 h 16"/>
              <a:gd name="T8" fmla="*/ 71 w 72"/>
              <a:gd name="T9" fmla="*/ 10 h 16"/>
              <a:gd name="T10" fmla="*/ 68 w 72"/>
              <a:gd name="T11" fmla="*/ 12 h 16"/>
              <a:gd name="T12" fmla="*/ 5 w 72"/>
              <a:gd name="T13" fmla="*/ 16 h 16"/>
              <a:gd name="T14" fmla="*/ 3 w 72"/>
              <a:gd name="T15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2" h="16">
                <a:moveTo>
                  <a:pt x="3" y="16"/>
                </a:moveTo>
                <a:cubicBezTo>
                  <a:pt x="2" y="16"/>
                  <a:pt x="2" y="16"/>
                  <a:pt x="1" y="15"/>
                </a:cubicBezTo>
                <a:cubicBezTo>
                  <a:pt x="0" y="14"/>
                  <a:pt x="1" y="12"/>
                  <a:pt x="2" y="11"/>
                </a:cubicBezTo>
                <a:cubicBezTo>
                  <a:pt x="17" y="2"/>
                  <a:pt x="45" y="0"/>
                  <a:pt x="69" y="7"/>
                </a:cubicBezTo>
                <a:cubicBezTo>
                  <a:pt x="71" y="7"/>
                  <a:pt x="72" y="9"/>
                  <a:pt x="71" y="10"/>
                </a:cubicBezTo>
                <a:cubicBezTo>
                  <a:pt x="71" y="11"/>
                  <a:pt x="69" y="12"/>
                  <a:pt x="68" y="12"/>
                </a:cubicBezTo>
                <a:cubicBezTo>
                  <a:pt x="42" y="4"/>
                  <a:pt x="16" y="8"/>
                  <a:pt x="5" y="16"/>
                </a:cubicBezTo>
                <a:cubicBezTo>
                  <a:pt x="4" y="16"/>
                  <a:pt x="4" y="16"/>
                  <a:pt x="3" y="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Freeform 909"/>
          <p:cNvSpPr/>
          <p:nvPr/>
        </p:nvSpPr>
        <p:spPr bwMode="auto">
          <a:xfrm>
            <a:off x="5368529" y="1572462"/>
            <a:ext cx="210985" cy="49644"/>
          </a:xfrm>
          <a:custGeom>
            <a:avLst/>
            <a:gdLst>
              <a:gd name="T0" fmla="*/ 3 w 72"/>
              <a:gd name="T1" fmla="*/ 17 h 17"/>
              <a:gd name="T2" fmla="*/ 1 w 72"/>
              <a:gd name="T3" fmla="*/ 16 h 17"/>
              <a:gd name="T4" fmla="*/ 2 w 72"/>
              <a:gd name="T5" fmla="*/ 12 h 17"/>
              <a:gd name="T6" fmla="*/ 69 w 72"/>
              <a:gd name="T7" fmla="*/ 7 h 17"/>
              <a:gd name="T8" fmla="*/ 71 w 72"/>
              <a:gd name="T9" fmla="*/ 11 h 17"/>
              <a:gd name="T10" fmla="*/ 68 w 72"/>
              <a:gd name="T11" fmla="*/ 12 h 17"/>
              <a:gd name="T12" fmla="*/ 5 w 72"/>
              <a:gd name="T13" fmla="*/ 16 h 17"/>
              <a:gd name="T14" fmla="*/ 3 w 72"/>
              <a:gd name="T1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2" h="17">
                <a:moveTo>
                  <a:pt x="3" y="17"/>
                </a:moveTo>
                <a:cubicBezTo>
                  <a:pt x="2" y="17"/>
                  <a:pt x="2" y="16"/>
                  <a:pt x="1" y="16"/>
                </a:cubicBezTo>
                <a:cubicBezTo>
                  <a:pt x="0" y="14"/>
                  <a:pt x="1" y="13"/>
                  <a:pt x="2" y="12"/>
                </a:cubicBezTo>
                <a:cubicBezTo>
                  <a:pt x="14" y="4"/>
                  <a:pt x="43" y="0"/>
                  <a:pt x="69" y="7"/>
                </a:cubicBezTo>
                <a:cubicBezTo>
                  <a:pt x="71" y="8"/>
                  <a:pt x="72" y="9"/>
                  <a:pt x="71" y="11"/>
                </a:cubicBezTo>
                <a:cubicBezTo>
                  <a:pt x="71" y="12"/>
                  <a:pt x="69" y="13"/>
                  <a:pt x="68" y="12"/>
                </a:cubicBezTo>
                <a:cubicBezTo>
                  <a:pt x="44" y="6"/>
                  <a:pt x="16" y="9"/>
                  <a:pt x="5" y="16"/>
                </a:cubicBezTo>
                <a:cubicBezTo>
                  <a:pt x="4" y="17"/>
                  <a:pt x="4" y="17"/>
                  <a:pt x="3" y="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Freeform 910"/>
          <p:cNvSpPr/>
          <p:nvPr/>
        </p:nvSpPr>
        <p:spPr bwMode="auto">
          <a:xfrm>
            <a:off x="5368529" y="1634517"/>
            <a:ext cx="210985" cy="45920"/>
          </a:xfrm>
          <a:custGeom>
            <a:avLst/>
            <a:gdLst>
              <a:gd name="T0" fmla="*/ 3 w 72"/>
              <a:gd name="T1" fmla="*/ 16 h 16"/>
              <a:gd name="T2" fmla="*/ 1 w 72"/>
              <a:gd name="T3" fmla="*/ 15 h 16"/>
              <a:gd name="T4" fmla="*/ 2 w 72"/>
              <a:gd name="T5" fmla="*/ 11 h 16"/>
              <a:gd name="T6" fmla="*/ 69 w 72"/>
              <a:gd name="T7" fmla="*/ 7 h 16"/>
              <a:gd name="T8" fmla="*/ 71 w 72"/>
              <a:gd name="T9" fmla="*/ 10 h 16"/>
              <a:gd name="T10" fmla="*/ 68 w 72"/>
              <a:gd name="T11" fmla="*/ 11 h 16"/>
              <a:gd name="T12" fmla="*/ 5 w 72"/>
              <a:gd name="T13" fmla="*/ 16 h 16"/>
              <a:gd name="T14" fmla="*/ 3 w 72"/>
              <a:gd name="T15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2" h="16">
                <a:moveTo>
                  <a:pt x="3" y="16"/>
                </a:moveTo>
                <a:cubicBezTo>
                  <a:pt x="2" y="16"/>
                  <a:pt x="2" y="16"/>
                  <a:pt x="1" y="15"/>
                </a:cubicBezTo>
                <a:cubicBezTo>
                  <a:pt x="0" y="14"/>
                  <a:pt x="1" y="12"/>
                  <a:pt x="2" y="11"/>
                </a:cubicBezTo>
                <a:cubicBezTo>
                  <a:pt x="17" y="1"/>
                  <a:pt x="45" y="0"/>
                  <a:pt x="69" y="7"/>
                </a:cubicBezTo>
                <a:cubicBezTo>
                  <a:pt x="71" y="7"/>
                  <a:pt x="72" y="8"/>
                  <a:pt x="71" y="10"/>
                </a:cubicBezTo>
                <a:cubicBezTo>
                  <a:pt x="71" y="11"/>
                  <a:pt x="69" y="12"/>
                  <a:pt x="68" y="11"/>
                </a:cubicBezTo>
                <a:cubicBezTo>
                  <a:pt x="42" y="4"/>
                  <a:pt x="16" y="8"/>
                  <a:pt x="5" y="16"/>
                </a:cubicBezTo>
                <a:cubicBezTo>
                  <a:pt x="4" y="16"/>
                  <a:pt x="4" y="16"/>
                  <a:pt x="3" y="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7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GrpSpPr/>
          <p:nvPr/>
        </p:nvGrpSpPr>
        <p:grpSpPr>
          <a:xfrm>
            <a:off x="4110422" y="2722651"/>
            <a:ext cx="281347" cy="381653"/>
            <a:chOff x="5680076" y="2749550"/>
            <a:chExt cx="547688" cy="742950"/>
          </a:xfrm>
          <a:solidFill>
            <a:schemeClr val="bg1"/>
          </a:solidFill>
        </p:grpSpPr>
        <p:sp>
          <p:nvSpPr>
            <p:cNvPr id="93" name="Freeform 13"/>
            <p:cNvSpPr/>
            <p:nvPr/>
          </p:nvSpPr>
          <p:spPr bwMode="auto">
            <a:xfrm>
              <a:off x="5680076" y="2749550"/>
              <a:ext cx="454025" cy="641350"/>
            </a:xfrm>
            <a:custGeom>
              <a:avLst/>
              <a:gdLst>
                <a:gd name="T0" fmla="*/ 158 w 165"/>
                <a:gd name="T1" fmla="*/ 195 h 233"/>
                <a:gd name="T2" fmla="*/ 158 w 165"/>
                <a:gd name="T3" fmla="*/ 189 h 233"/>
                <a:gd name="T4" fmla="*/ 70 w 165"/>
                <a:gd name="T5" fmla="*/ 189 h 233"/>
                <a:gd name="T6" fmla="*/ 70 w 165"/>
                <a:gd name="T7" fmla="*/ 195 h 233"/>
                <a:gd name="T8" fmla="*/ 68 w 165"/>
                <a:gd name="T9" fmla="*/ 195 h 233"/>
                <a:gd name="T10" fmla="*/ 18 w 165"/>
                <a:gd name="T11" fmla="*/ 120 h 233"/>
                <a:gd name="T12" fmla="*/ 94 w 165"/>
                <a:gd name="T13" fmla="*/ 39 h 233"/>
                <a:gd name="T14" fmla="*/ 94 w 165"/>
                <a:gd name="T15" fmla="*/ 120 h 233"/>
                <a:gd name="T16" fmla="*/ 70 w 165"/>
                <a:gd name="T17" fmla="*/ 120 h 233"/>
                <a:gd name="T18" fmla="*/ 70 w 165"/>
                <a:gd name="T19" fmla="*/ 127 h 233"/>
                <a:gd name="T20" fmla="*/ 76 w 165"/>
                <a:gd name="T21" fmla="*/ 127 h 233"/>
                <a:gd name="T22" fmla="*/ 75 w 165"/>
                <a:gd name="T23" fmla="*/ 131 h 233"/>
                <a:gd name="T24" fmla="*/ 75 w 165"/>
                <a:gd name="T25" fmla="*/ 150 h 233"/>
                <a:gd name="T26" fmla="*/ 86 w 165"/>
                <a:gd name="T27" fmla="*/ 161 h 233"/>
                <a:gd name="T28" fmla="*/ 97 w 165"/>
                <a:gd name="T29" fmla="*/ 150 h 233"/>
                <a:gd name="T30" fmla="*/ 97 w 165"/>
                <a:gd name="T31" fmla="*/ 131 h 233"/>
                <a:gd name="T32" fmla="*/ 96 w 165"/>
                <a:gd name="T33" fmla="*/ 127 h 233"/>
                <a:gd name="T34" fmla="*/ 104 w 165"/>
                <a:gd name="T35" fmla="*/ 127 h 233"/>
                <a:gd name="T36" fmla="*/ 103 w 165"/>
                <a:gd name="T37" fmla="*/ 131 h 233"/>
                <a:gd name="T38" fmla="*/ 103 w 165"/>
                <a:gd name="T39" fmla="*/ 163 h 233"/>
                <a:gd name="T40" fmla="*/ 114 w 165"/>
                <a:gd name="T41" fmla="*/ 174 h 233"/>
                <a:gd name="T42" fmla="*/ 125 w 165"/>
                <a:gd name="T43" fmla="*/ 163 h 233"/>
                <a:gd name="T44" fmla="*/ 125 w 165"/>
                <a:gd name="T45" fmla="*/ 131 h 233"/>
                <a:gd name="T46" fmla="*/ 124 w 165"/>
                <a:gd name="T47" fmla="*/ 127 h 233"/>
                <a:gd name="T48" fmla="*/ 132 w 165"/>
                <a:gd name="T49" fmla="*/ 127 h 233"/>
                <a:gd name="T50" fmla="*/ 131 w 165"/>
                <a:gd name="T51" fmla="*/ 131 h 233"/>
                <a:gd name="T52" fmla="*/ 131 w 165"/>
                <a:gd name="T53" fmla="*/ 150 h 233"/>
                <a:gd name="T54" fmla="*/ 142 w 165"/>
                <a:gd name="T55" fmla="*/ 161 h 233"/>
                <a:gd name="T56" fmla="*/ 153 w 165"/>
                <a:gd name="T57" fmla="*/ 150 h 233"/>
                <a:gd name="T58" fmla="*/ 153 w 165"/>
                <a:gd name="T59" fmla="*/ 131 h 233"/>
                <a:gd name="T60" fmla="*/ 152 w 165"/>
                <a:gd name="T61" fmla="*/ 127 h 233"/>
                <a:gd name="T62" fmla="*/ 158 w 165"/>
                <a:gd name="T63" fmla="*/ 127 h 233"/>
                <a:gd name="T64" fmla="*/ 158 w 165"/>
                <a:gd name="T65" fmla="*/ 120 h 233"/>
                <a:gd name="T66" fmla="*/ 134 w 165"/>
                <a:gd name="T67" fmla="*/ 120 h 233"/>
                <a:gd name="T68" fmla="*/ 134 w 165"/>
                <a:gd name="T69" fmla="*/ 18 h 233"/>
                <a:gd name="T70" fmla="*/ 142 w 165"/>
                <a:gd name="T71" fmla="*/ 18 h 233"/>
                <a:gd name="T72" fmla="*/ 142 w 165"/>
                <a:gd name="T73" fmla="*/ 0 h 233"/>
                <a:gd name="T74" fmla="*/ 86 w 165"/>
                <a:gd name="T75" fmla="*/ 0 h 233"/>
                <a:gd name="T76" fmla="*/ 86 w 165"/>
                <a:gd name="T77" fmla="*/ 18 h 233"/>
                <a:gd name="T78" fmla="*/ 94 w 165"/>
                <a:gd name="T79" fmla="*/ 18 h 233"/>
                <a:gd name="T80" fmla="*/ 94 w 165"/>
                <a:gd name="T81" fmla="*/ 20 h 233"/>
                <a:gd name="T82" fmla="*/ 0 w 165"/>
                <a:gd name="T83" fmla="*/ 120 h 233"/>
                <a:gd name="T84" fmla="*/ 63 w 165"/>
                <a:gd name="T85" fmla="*/ 213 h 233"/>
                <a:gd name="T86" fmla="*/ 63 w 165"/>
                <a:gd name="T87" fmla="*/ 233 h 233"/>
                <a:gd name="T88" fmla="*/ 165 w 165"/>
                <a:gd name="T89" fmla="*/ 233 h 233"/>
                <a:gd name="T90" fmla="*/ 165 w 165"/>
                <a:gd name="T91" fmla="*/ 195 h 233"/>
                <a:gd name="T92" fmla="*/ 158 w 165"/>
                <a:gd name="T93" fmla="*/ 19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233">
                  <a:moveTo>
                    <a:pt x="158" y="195"/>
                  </a:moveTo>
                  <a:cubicBezTo>
                    <a:pt x="158" y="189"/>
                    <a:pt x="158" y="189"/>
                    <a:pt x="158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38" y="183"/>
                    <a:pt x="18" y="154"/>
                    <a:pt x="18" y="120"/>
                  </a:cubicBezTo>
                  <a:cubicBezTo>
                    <a:pt x="18" y="77"/>
                    <a:pt x="51" y="42"/>
                    <a:pt x="94" y="39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6" y="127"/>
                    <a:pt x="76" y="127"/>
                    <a:pt x="76" y="127"/>
                  </a:cubicBezTo>
                  <a:cubicBezTo>
                    <a:pt x="75" y="128"/>
                    <a:pt x="75" y="130"/>
                    <a:pt x="75" y="131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6"/>
                    <a:pt x="80" y="161"/>
                    <a:pt x="86" y="161"/>
                  </a:cubicBezTo>
                  <a:cubicBezTo>
                    <a:pt x="92" y="161"/>
                    <a:pt x="97" y="156"/>
                    <a:pt x="97" y="150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97" y="130"/>
                    <a:pt x="96" y="128"/>
                    <a:pt x="96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3" y="128"/>
                    <a:pt x="103" y="130"/>
                    <a:pt x="103" y="131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69"/>
                    <a:pt x="108" y="174"/>
                    <a:pt x="114" y="174"/>
                  </a:cubicBezTo>
                  <a:cubicBezTo>
                    <a:pt x="120" y="174"/>
                    <a:pt x="125" y="169"/>
                    <a:pt x="125" y="163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0"/>
                    <a:pt x="125" y="128"/>
                    <a:pt x="124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1" y="128"/>
                    <a:pt x="131" y="130"/>
                    <a:pt x="131" y="131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6"/>
                    <a:pt x="136" y="161"/>
                    <a:pt x="142" y="161"/>
                  </a:cubicBezTo>
                  <a:cubicBezTo>
                    <a:pt x="148" y="161"/>
                    <a:pt x="153" y="156"/>
                    <a:pt x="153" y="15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0"/>
                    <a:pt x="153" y="128"/>
                    <a:pt x="152" y="127"/>
                  </a:cubicBezTo>
                  <a:cubicBezTo>
                    <a:pt x="158" y="127"/>
                    <a:pt x="158" y="127"/>
                    <a:pt x="158" y="127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41" y="24"/>
                    <a:pt x="0" y="67"/>
                    <a:pt x="0" y="120"/>
                  </a:cubicBezTo>
                  <a:cubicBezTo>
                    <a:pt x="0" y="162"/>
                    <a:pt x="26" y="198"/>
                    <a:pt x="63" y="21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165" y="233"/>
                    <a:pt x="165" y="233"/>
                    <a:pt x="165" y="233"/>
                  </a:cubicBezTo>
                  <a:cubicBezTo>
                    <a:pt x="165" y="195"/>
                    <a:pt x="165" y="195"/>
                    <a:pt x="165" y="195"/>
                  </a:cubicBezTo>
                  <a:lnTo>
                    <a:pt x="158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4"/>
            <p:cNvSpPr>
              <a:spLocks noEditPoints="1"/>
            </p:cNvSpPr>
            <p:nvPr/>
          </p:nvSpPr>
          <p:spPr bwMode="auto">
            <a:xfrm>
              <a:off x="5761039" y="3413125"/>
              <a:ext cx="466725" cy="79375"/>
            </a:xfrm>
            <a:custGeom>
              <a:avLst/>
              <a:gdLst>
                <a:gd name="T0" fmla="*/ 0 w 294"/>
                <a:gd name="T1" fmla="*/ 0 h 50"/>
                <a:gd name="T2" fmla="*/ 0 w 294"/>
                <a:gd name="T3" fmla="*/ 50 h 50"/>
                <a:gd name="T4" fmla="*/ 294 w 294"/>
                <a:gd name="T5" fmla="*/ 50 h 50"/>
                <a:gd name="T6" fmla="*/ 294 w 294"/>
                <a:gd name="T7" fmla="*/ 0 h 50"/>
                <a:gd name="T8" fmla="*/ 0 w 294"/>
                <a:gd name="T9" fmla="*/ 0 h 50"/>
                <a:gd name="T10" fmla="*/ 282 w 294"/>
                <a:gd name="T11" fmla="*/ 38 h 50"/>
                <a:gd name="T12" fmla="*/ 10 w 294"/>
                <a:gd name="T13" fmla="*/ 38 h 50"/>
                <a:gd name="T14" fmla="*/ 10 w 294"/>
                <a:gd name="T15" fmla="*/ 12 h 50"/>
                <a:gd name="T16" fmla="*/ 282 w 294"/>
                <a:gd name="T17" fmla="*/ 12 h 50"/>
                <a:gd name="T18" fmla="*/ 282 w 294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50">
                  <a:moveTo>
                    <a:pt x="0" y="0"/>
                  </a:moveTo>
                  <a:lnTo>
                    <a:pt x="0" y="50"/>
                  </a:lnTo>
                  <a:lnTo>
                    <a:pt x="294" y="50"/>
                  </a:lnTo>
                  <a:lnTo>
                    <a:pt x="294" y="0"/>
                  </a:lnTo>
                  <a:lnTo>
                    <a:pt x="0" y="0"/>
                  </a:lnTo>
                  <a:close/>
                  <a:moveTo>
                    <a:pt x="282" y="38"/>
                  </a:moveTo>
                  <a:lnTo>
                    <a:pt x="10" y="38"/>
                  </a:lnTo>
                  <a:lnTo>
                    <a:pt x="10" y="12"/>
                  </a:lnTo>
                  <a:lnTo>
                    <a:pt x="282" y="12"/>
                  </a:lnTo>
                  <a:lnTo>
                    <a:pt x="282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5" name="Freeform 2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>
            <a:spLocks noEditPoints="1"/>
          </p:cNvSpPr>
          <p:nvPr/>
        </p:nvSpPr>
        <p:spPr bwMode="auto">
          <a:xfrm>
            <a:off x="4081880" y="3849741"/>
            <a:ext cx="338431" cy="388992"/>
          </a:xfrm>
          <a:custGeom>
            <a:avLst/>
            <a:gdLst>
              <a:gd name="T0" fmla="*/ 61 w 240"/>
              <a:gd name="T1" fmla="*/ 0 h 275"/>
              <a:gd name="T2" fmla="*/ 61 w 240"/>
              <a:gd name="T3" fmla="*/ 46 h 275"/>
              <a:gd name="T4" fmla="*/ 91 w 240"/>
              <a:gd name="T5" fmla="*/ 109 h 275"/>
              <a:gd name="T6" fmla="*/ 152 w 240"/>
              <a:gd name="T7" fmla="*/ 131 h 275"/>
              <a:gd name="T8" fmla="*/ 179 w 240"/>
              <a:gd name="T9" fmla="*/ 275 h 275"/>
              <a:gd name="T10" fmla="*/ 240 w 240"/>
              <a:gd name="T11" fmla="*/ 131 h 275"/>
              <a:gd name="T12" fmla="*/ 91 w 240"/>
              <a:gd name="T13" fmla="*/ 109 h 275"/>
              <a:gd name="T14" fmla="*/ 59 w 240"/>
              <a:gd name="T15" fmla="*/ 145 h 275"/>
              <a:gd name="T16" fmla="*/ 123 w 240"/>
              <a:gd name="T17" fmla="*/ 102 h 275"/>
              <a:gd name="T18" fmla="*/ 123 w 240"/>
              <a:gd name="T19" fmla="*/ 102 h 275"/>
              <a:gd name="T20" fmla="*/ 123 w 240"/>
              <a:gd name="T21" fmla="*/ 73 h 275"/>
              <a:gd name="T22" fmla="*/ 69 w 240"/>
              <a:gd name="T23" fmla="*/ 73 h 275"/>
              <a:gd name="T24" fmla="*/ 68 w 240"/>
              <a:gd name="T25" fmla="*/ 50 h 275"/>
              <a:gd name="T26" fmla="*/ 40 w 240"/>
              <a:gd name="T27" fmla="*/ 53 h 275"/>
              <a:gd name="T28" fmla="*/ 3 w 240"/>
              <a:gd name="T29" fmla="*/ 177 h 275"/>
              <a:gd name="T30" fmla="*/ 92 w 240"/>
              <a:gd name="T31" fmla="*/ 259 h 275"/>
              <a:gd name="T32" fmla="*/ 125 w 240"/>
              <a:gd name="T33" fmla="*/ 259 h 275"/>
              <a:gd name="T34" fmla="*/ 121 w 240"/>
              <a:gd name="T35" fmla="*/ 145 h 275"/>
              <a:gd name="T36" fmla="*/ 40 w 240"/>
              <a:gd name="T37" fmla="*/ 197 h 275"/>
              <a:gd name="T38" fmla="*/ 54 w 240"/>
              <a:gd name="T39" fmla="*/ 273 h 275"/>
              <a:gd name="T40" fmla="*/ 86 w 240"/>
              <a:gd name="T41" fmla="*/ 197 h 275"/>
              <a:gd name="T42" fmla="*/ 7 w 240"/>
              <a:gd name="T43" fmla="*/ 185 h 275"/>
              <a:gd name="T44" fmla="*/ 218 w 240"/>
              <a:gd name="T45" fmla="*/ 79 h 275"/>
              <a:gd name="T46" fmla="*/ 146 w 240"/>
              <a:gd name="T47" fmla="*/ 100 h 275"/>
              <a:gd name="T48" fmla="*/ 218 w 240"/>
              <a:gd name="T49" fmla="*/ 79 h 275"/>
              <a:gd name="T50" fmla="*/ 233 w 240"/>
              <a:gd name="T51" fmla="*/ 75 h 275"/>
              <a:gd name="T52" fmla="*/ 161 w 240"/>
              <a:gd name="T53" fmla="*/ 53 h 275"/>
              <a:gd name="T54" fmla="*/ 160 w 240"/>
              <a:gd name="T55" fmla="*/ 49 h 275"/>
              <a:gd name="T56" fmla="*/ 232 w 240"/>
              <a:gd name="T57" fmla="*/ 28 h 275"/>
              <a:gd name="T58" fmla="*/ 160 w 240"/>
              <a:gd name="T59" fmla="*/ 49 h 275"/>
              <a:gd name="T60" fmla="*/ 149 w 240"/>
              <a:gd name="T61" fmla="*/ 2 h 275"/>
              <a:gd name="T62" fmla="*/ 222 w 240"/>
              <a:gd name="T63" fmla="*/ 24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0" h="275">
                <a:moveTo>
                  <a:pt x="37" y="23"/>
                </a:moveTo>
                <a:cubicBezTo>
                  <a:pt x="37" y="10"/>
                  <a:pt x="48" y="0"/>
                  <a:pt x="61" y="0"/>
                </a:cubicBezTo>
                <a:cubicBezTo>
                  <a:pt x="74" y="0"/>
                  <a:pt x="84" y="10"/>
                  <a:pt x="84" y="23"/>
                </a:cubicBezTo>
                <a:cubicBezTo>
                  <a:pt x="84" y="36"/>
                  <a:pt x="74" y="46"/>
                  <a:pt x="61" y="46"/>
                </a:cubicBezTo>
                <a:cubicBezTo>
                  <a:pt x="48" y="46"/>
                  <a:pt x="37" y="36"/>
                  <a:pt x="37" y="23"/>
                </a:cubicBezTo>
                <a:close/>
                <a:moveTo>
                  <a:pt x="91" y="109"/>
                </a:moveTo>
                <a:cubicBezTo>
                  <a:pt x="91" y="131"/>
                  <a:pt x="91" y="131"/>
                  <a:pt x="91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2" y="275"/>
                  <a:pt x="152" y="275"/>
                  <a:pt x="152" y="275"/>
                </a:cubicBezTo>
                <a:cubicBezTo>
                  <a:pt x="179" y="275"/>
                  <a:pt x="179" y="275"/>
                  <a:pt x="179" y="275"/>
                </a:cubicBezTo>
                <a:cubicBezTo>
                  <a:pt x="179" y="131"/>
                  <a:pt x="179" y="131"/>
                  <a:pt x="179" y="131"/>
                </a:cubicBezTo>
                <a:cubicBezTo>
                  <a:pt x="240" y="131"/>
                  <a:pt x="240" y="131"/>
                  <a:pt x="240" y="131"/>
                </a:cubicBezTo>
                <a:cubicBezTo>
                  <a:pt x="240" y="109"/>
                  <a:pt x="240" y="109"/>
                  <a:pt x="240" y="109"/>
                </a:cubicBezTo>
                <a:lnTo>
                  <a:pt x="91" y="109"/>
                </a:lnTo>
                <a:close/>
                <a:moveTo>
                  <a:pt x="121" y="145"/>
                </a:moveTo>
                <a:cubicBezTo>
                  <a:pt x="59" y="145"/>
                  <a:pt x="59" y="145"/>
                  <a:pt x="59" y="145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31" y="102"/>
                  <a:pt x="138" y="96"/>
                  <a:pt x="138" y="88"/>
                </a:cubicBezTo>
                <a:cubicBezTo>
                  <a:pt x="138" y="80"/>
                  <a:pt x="131" y="73"/>
                  <a:pt x="123" y="73"/>
                </a:cubicBezTo>
                <a:cubicBezTo>
                  <a:pt x="123" y="73"/>
                  <a:pt x="123" y="73"/>
                  <a:pt x="123" y="73"/>
                </a:cubicBezTo>
                <a:cubicBezTo>
                  <a:pt x="69" y="73"/>
                  <a:pt x="69" y="73"/>
                  <a:pt x="69" y="7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2"/>
                  <a:pt x="70" y="50"/>
                  <a:pt x="68" y="50"/>
                </a:cubicBezTo>
                <a:cubicBezTo>
                  <a:pt x="43" y="50"/>
                  <a:pt x="43" y="50"/>
                  <a:pt x="43" y="50"/>
                </a:cubicBezTo>
                <a:cubicBezTo>
                  <a:pt x="41" y="50"/>
                  <a:pt x="40" y="52"/>
                  <a:pt x="40" y="53"/>
                </a:cubicBezTo>
                <a:cubicBezTo>
                  <a:pt x="0" y="174"/>
                  <a:pt x="0" y="174"/>
                  <a:pt x="0" y="174"/>
                </a:cubicBezTo>
                <a:cubicBezTo>
                  <a:pt x="0" y="176"/>
                  <a:pt x="1" y="177"/>
                  <a:pt x="3" y="177"/>
                </a:cubicBezTo>
                <a:cubicBezTo>
                  <a:pt x="92" y="177"/>
                  <a:pt x="92" y="177"/>
                  <a:pt x="92" y="177"/>
                </a:cubicBezTo>
                <a:cubicBezTo>
                  <a:pt x="92" y="259"/>
                  <a:pt x="92" y="259"/>
                  <a:pt x="92" y="259"/>
                </a:cubicBezTo>
                <a:cubicBezTo>
                  <a:pt x="92" y="268"/>
                  <a:pt x="100" y="275"/>
                  <a:pt x="109" y="275"/>
                </a:cubicBezTo>
                <a:cubicBezTo>
                  <a:pt x="117" y="275"/>
                  <a:pt x="125" y="268"/>
                  <a:pt x="125" y="259"/>
                </a:cubicBezTo>
                <a:cubicBezTo>
                  <a:pt x="125" y="148"/>
                  <a:pt x="125" y="148"/>
                  <a:pt x="125" y="148"/>
                </a:cubicBezTo>
                <a:cubicBezTo>
                  <a:pt x="125" y="146"/>
                  <a:pt x="123" y="145"/>
                  <a:pt x="121" y="145"/>
                </a:cubicBezTo>
                <a:close/>
                <a:moveTo>
                  <a:pt x="7" y="197"/>
                </a:moveTo>
                <a:cubicBezTo>
                  <a:pt x="40" y="197"/>
                  <a:pt x="40" y="197"/>
                  <a:pt x="40" y="197"/>
                </a:cubicBezTo>
                <a:cubicBezTo>
                  <a:pt x="40" y="273"/>
                  <a:pt x="40" y="273"/>
                  <a:pt x="40" y="273"/>
                </a:cubicBezTo>
                <a:cubicBezTo>
                  <a:pt x="54" y="273"/>
                  <a:pt x="54" y="273"/>
                  <a:pt x="54" y="273"/>
                </a:cubicBezTo>
                <a:cubicBezTo>
                  <a:pt x="54" y="197"/>
                  <a:pt x="54" y="197"/>
                  <a:pt x="54" y="197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86" y="185"/>
                  <a:pt x="86" y="185"/>
                  <a:pt x="86" y="185"/>
                </a:cubicBezTo>
                <a:cubicBezTo>
                  <a:pt x="7" y="185"/>
                  <a:pt x="7" y="185"/>
                  <a:pt x="7" y="185"/>
                </a:cubicBezTo>
                <a:lnTo>
                  <a:pt x="7" y="197"/>
                </a:lnTo>
                <a:close/>
                <a:moveTo>
                  <a:pt x="218" y="79"/>
                </a:moveTo>
                <a:cubicBezTo>
                  <a:pt x="146" y="79"/>
                  <a:pt x="146" y="79"/>
                  <a:pt x="146" y="79"/>
                </a:cubicBezTo>
                <a:cubicBezTo>
                  <a:pt x="146" y="100"/>
                  <a:pt x="146" y="100"/>
                  <a:pt x="146" y="100"/>
                </a:cubicBezTo>
                <a:cubicBezTo>
                  <a:pt x="218" y="100"/>
                  <a:pt x="218" y="100"/>
                  <a:pt x="218" y="100"/>
                </a:cubicBezTo>
                <a:lnTo>
                  <a:pt x="218" y="79"/>
                </a:lnTo>
                <a:close/>
                <a:moveTo>
                  <a:pt x="161" y="75"/>
                </a:moveTo>
                <a:cubicBezTo>
                  <a:pt x="233" y="75"/>
                  <a:pt x="233" y="75"/>
                  <a:pt x="233" y="75"/>
                </a:cubicBezTo>
                <a:cubicBezTo>
                  <a:pt x="233" y="53"/>
                  <a:pt x="233" y="53"/>
                  <a:pt x="233" y="53"/>
                </a:cubicBezTo>
                <a:cubicBezTo>
                  <a:pt x="161" y="53"/>
                  <a:pt x="161" y="53"/>
                  <a:pt x="161" y="53"/>
                </a:cubicBezTo>
                <a:lnTo>
                  <a:pt x="161" y="75"/>
                </a:lnTo>
                <a:close/>
                <a:moveTo>
                  <a:pt x="160" y="49"/>
                </a:moveTo>
                <a:cubicBezTo>
                  <a:pt x="232" y="49"/>
                  <a:pt x="232" y="49"/>
                  <a:pt x="232" y="49"/>
                </a:cubicBezTo>
                <a:cubicBezTo>
                  <a:pt x="232" y="28"/>
                  <a:pt x="232" y="28"/>
                  <a:pt x="232" y="28"/>
                </a:cubicBezTo>
                <a:cubicBezTo>
                  <a:pt x="160" y="28"/>
                  <a:pt x="160" y="28"/>
                  <a:pt x="160" y="28"/>
                </a:cubicBezTo>
                <a:lnTo>
                  <a:pt x="160" y="49"/>
                </a:lnTo>
                <a:close/>
                <a:moveTo>
                  <a:pt x="222" y="2"/>
                </a:moveTo>
                <a:cubicBezTo>
                  <a:pt x="149" y="2"/>
                  <a:pt x="149" y="2"/>
                  <a:pt x="149" y="2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222" y="24"/>
                  <a:pt x="222" y="24"/>
                  <a:pt x="222" y="24"/>
                </a:cubicBezTo>
                <a:lnTo>
                  <a:pt x="222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D807DF-7A88-1AA1-17F1-06334818EB0D}"/>
              </a:ext>
            </a:extLst>
          </p:cNvPr>
          <p:cNvSpPr txBox="1"/>
          <p:nvPr/>
        </p:nvSpPr>
        <p:spPr>
          <a:xfrm>
            <a:off x="-141078" y="-235127"/>
            <a:ext cx="67745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2400" b="1" dirty="0"/>
          </a:p>
          <a:p>
            <a:r>
              <a:rPr lang="zh-CN" altLang="en-US" sz="2400" b="1" dirty="0"/>
              <a:t>    3._图书查询_____</a:t>
            </a:r>
          </a:p>
          <a:p>
            <a:endParaRPr lang="en-US" altLang="zh-CN" sz="2400" b="1" dirty="0"/>
          </a:p>
          <a:p>
            <a:endParaRPr lang="zh-CN" altLang="en-US" sz="2400" b="1" dirty="0"/>
          </a:p>
          <a:p>
            <a:r>
              <a:rPr lang="zh-CN" altLang="en-US" sz="2400" b="1" dirty="0"/>
              <a:t>    </a:t>
            </a:r>
            <a:endParaRPr lang="zh-CN" altLang="en-US" b="1" dirty="0"/>
          </a:p>
        </p:txBody>
      </p:sp>
      <p:pic>
        <p:nvPicPr>
          <p:cNvPr id="3" name="1702277825687">
            <a:hlinkClick r:id="" action="ppaction://media"/>
            <a:extLst>
              <a:ext uri="{FF2B5EF4-FFF2-40B4-BE49-F238E27FC236}">
                <a16:creationId xmlns:a16="http://schemas.microsoft.com/office/drawing/2014/main" id="{BC857F6E-13DA-4FC5-8552-CD3E7EFAE1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2361" y="613147"/>
            <a:ext cx="7321639" cy="45484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D45A64-0CE4-F816-AD7C-BF67881A5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235"/>
            <a:ext cx="9144000" cy="28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183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GrpSpPr/>
          <p:nvPr/>
        </p:nvGrpSpPr>
        <p:grpSpPr>
          <a:xfrm>
            <a:off x="4110422" y="2722651"/>
            <a:ext cx="281347" cy="381653"/>
            <a:chOff x="5680076" y="2749550"/>
            <a:chExt cx="547688" cy="742950"/>
          </a:xfrm>
          <a:solidFill>
            <a:schemeClr val="bg1"/>
          </a:solidFill>
        </p:grpSpPr>
        <p:sp>
          <p:nvSpPr>
            <p:cNvPr id="93" name="Freeform 13"/>
            <p:cNvSpPr/>
            <p:nvPr/>
          </p:nvSpPr>
          <p:spPr bwMode="auto">
            <a:xfrm>
              <a:off x="5680076" y="2749550"/>
              <a:ext cx="454025" cy="641350"/>
            </a:xfrm>
            <a:custGeom>
              <a:avLst/>
              <a:gdLst>
                <a:gd name="T0" fmla="*/ 158 w 165"/>
                <a:gd name="T1" fmla="*/ 195 h 233"/>
                <a:gd name="T2" fmla="*/ 158 w 165"/>
                <a:gd name="T3" fmla="*/ 189 h 233"/>
                <a:gd name="T4" fmla="*/ 70 w 165"/>
                <a:gd name="T5" fmla="*/ 189 h 233"/>
                <a:gd name="T6" fmla="*/ 70 w 165"/>
                <a:gd name="T7" fmla="*/ 195 h 233"/>
                <a:gd name="T8" fmla="*/ 68 w 165"/>
                <a:gd name="T9" fmla="*/ 195 h 233"/>
                <a:gd name="T10" fmla="*/ 18 w 165"/>
                <a:gd name="T11" fmla="*/ 120 h 233"/>
                <a:gd name="T12" fmla="*/ 94 w 165"/>
                <a:gd name="T13" fmla="*/ 39 h 233"/>
                <a:gd name="T14" fmla="*/ 94 w 165"/>
                <a:gd name="T15" fmla="*/ 120 h 233"/>
                <a:gd name="T16" fmla="*/ 70 w 165"/>
                <a:gd name="T17" fmla="*/ 120 h 233"/>
                <a:gd name="T18" fmla="*/ 70 w 165"/>
                <a:gd name="T19" fmla="*/ 127 h 233"/>
                <a:gd name="T20" fmla="*/ 76 w 165"/>
                <a:gd name="T21" fmla="*/ 127 h 233"/>
                <a:gd name="T22" fmla="*/ 75 w 165"/>
                <a:gd name="T23" fmla="*/ 131 h 233"/>
                <a:gd name="T24" fmla="*/ 75 w 165"/>
                <a:gd name="T25" fmla="*/ 150 h 233"/>
                <a:gd name="T26" fmla="*/ 86 w 165"/>
                <a:gd name="T27" fmla="*/ 161 h 233"/>
                <a:gd name="T28" fmla="*/ 97 w 165"/>
                <a:gd name="T29" fmla="*/ 150 h 233"/>
                <a:gd name="T30" fmla="*/ 97 w 165"/>
                <a:gd name="T31" fmla="*/ 131 h 233"/>
                <a:gd name="T32" fmla="*/ 96 w 165"/>
                <a:gd name="T33" fmla="*/ 127 h 233"/>
                <a:gd name="T34" fmla="*/ 104 w 165"/>
                <a:gd name="T35" fmla="*/ 127 h 233"/>
                <a:gd name="T36" fmla="*/ 103 w 165"/>
                <a:gd name="T37" fmla="*/ 131 h 233"/>
                <a:gd name="T38" fmla="*/ 103 w 165"/>
                <a:gd name="T39" fmla="*/ 163 h 233"/>
                <a:gd name="T40" fmla="*/ 114 w 165"/>
                <a:gd name="T41" fmla="*/ 174 h 233"/>
                <a:gd name="T42" fmla="*/ 125 w 165"/>
                <a:gd name="T43" fmla="*/ 163 h 233"/>
                <a:gd name="T44" fmla="*/ 125 w 165"/>
                <a:gd name="T45" fmla="*/ 131 h 233"/>
                <a:gd name="T46" fmla="*/ 124 w 165"/>
                <a:gd name="T47" fmla="*/ 127 h 233"/>
                <a:gd name="T48" fmla="*/ 132 w 165"/>
                <a:gd name="T49" fmla="*/ 127 h 233"/>
                <a:gd name="T50" fmla="*/ 131 w 165"/>
                <a:gd name="T51" fmla="*/ 131 h 233"/>
                <a:gd name="T52" fmla="*/ 131 w 165"/>
                <a:gd name="T53" fmla="*/ 150 h 233"/>
                <a:gd name="T54" fmla="*/ 142 w 165"/>
                <a:gd name="T55" fmla="*/ 161 h 233"/>
                <a:gd name="T56" fmla="*/ 153 w 165"/>
                <a:gd name="T57" fmla="*/ 150 h 233"/>
                <a:gd name="T58" fmla="*/ 153 w 165"/>
                <a:gd name="T59" fmla="*/ 131 h 233"/>
                <a:gd name="T60" fmla="*/ 152 w 165"/>
                <a:gd name="T61" fmla="*/ 127 h 233"/>
                <a:gd name="T62" fmla="*/ 158 w 165"/>
                <a:gd name="T63" fmla="*/ 127 h 233"/>
                <a:gd name="T64" fmla="*/ 158 w 165"/>
                <a:gd name="T65" fmla="*/ 120 h 233"/>
                <a:gd name="T66" fmla="*/ 134 w 165"/>
                <a:gd name="T67" fmla="*/ 120 h 233"/>
                <a:gd name="T68" fmla="*/ 134 w 165"/>
                <a:gd name="T69" fmla="*/ 18 h 233"/>
                <a:gd name="T70" fmla="*/ 142 w 165"/>
                <a:gd name="T71" fmla="*/ 18 h 233"/>
                <a:gd name="T72" fmla="*/ 142 w 165"/>
                <a:gd name="T73" fmla="*/ 0 h 233"/>
                <a:gd name="T74" fmla="*/ 86 w 165"/>
                <a:gd name="T75" fmla="*/ 0 h 233"/>
                <a:gd name="T76" fmla="*/ 86 w 165"/>
                <a:gd name="T77" fmla="*/ 18 h 233"/>
                <a:gd name="T78" fmla="*/ 94 w 165"/>
                <a:gd name="T79" fmla="*/ 18 h 233"/>
                <a:gd name="T80" fmla="*/ 94 w 165"/>
                <a:gd name="T81" fmla="*/ 20 h 233"/>
                <a:gd name="T82" fmla="*/ 0 w 165"/>
                <a:gd name="T83" fmla="*/ 120 h 233"/>
                <a:gd name="T84" fmla="*/ 63 w 165"/>
                <a:gd name="T85" fmla="*/ 213 h 233"/>
                <a:gd name="T86" fmla="*/ 63 w 165"/>
                <a:gd name="T87" fmla="*/ 233 h 233"/>
                <a:gd name="T88" fmla="*/ 165 w 165"/>
                <a:gd name="T89" fmla="*/ 233 h 233"/>
                <a:gd name="T90" fmla="*/ 165 w 165"/>
                <a:gd name="T91" fmla="*/ 195 h 233"/>
                <a:gd name="T92" fmla="*/ 158 w 165"/>
                <a:gd name="T93" fmla="*/ 19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233">
                  <a:moveTo>
                    <a:pt x="158" y="195"/>
                  </a:moveTo>
                  <a:cubicBezTo>
                    <a:pt x="158" y="189"/>
                    <a:pt x="158" y="189"/>
                    <a:pt x="158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38" y="183"/>
                    <a:pt x="18" y="154"/>
                    <a:pt x="18" y="120"/>
                  </a:cubicBezTo>
                  <a:cubicBezTo>
                    <a:pt x="18" y="77"/>
                    <a:pt x="51" y="42"/>
                    <a:pt x="94" y="39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6" y="127"/>
                    <a:pt x="76" y="127"/>
                    <a:pt x="76" y="127"/>
                  </a:cubicBezTo>
                  <a:cubicBezTo>
                    <a:pt x="75" y="128"/>
                    <a:pt x="75" y="130"/>
                    <a:pt x="75" y="131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6"/>
                    <a:pt x="80" y="161"/>
                    <a:pt x="86" y="161"/>
                  </a:cubicBezTo>
                  <a:cubicBezTo>
                    <a:pt x="92" y="161"/>
                    <a:pt x="97" y="156"/>
                    <a:pt x="97" y="150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97" y="130"/>
                    <a:pt x="96" y="128"/>
                    <a:pt x="96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3" y="128"/>
                    <a:pt x="103" y="130"/>
                    <a:pt x="103" y="131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69"/>
                    <a:pt x="108" y="174"/>
                    <a:pt x="114" y="174"/>
                  </a:cubicBezTo>
                  <a:cubicBezTo>
                    <a:pt x="120" y="174"/>
                    <a:pt x="125" y="169"/>
                    <a:pt x="125" y="163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0"/>
                    <a:pt x="125" y="128"/>
                    <a:pt x="124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1" y="128"/>
                    <a:pt x="131" y="130"/>
                    <a:pt x="131" y="131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6"/>
                    <a:pt x="136" y="161"/>
                    <a:pt x="142" y="161"/>
                  </a:cubicBezTo>
                  <a:cubicBezTo>
                    <a:pt x="148" y="161"/>
                    <a:pt x="153" y="156"/>
                    <a:pt x="153" y="15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0"/>
                    <a:pt x="153" y="128"/>
                    <a:pt x="152" y="127"/>
                  </a:cubicBezTo>
                  <a:cubicBezTo>
                    <a:pt x="158" y="127"/>
                    <a:pt x="158" y="127"/>
                    <a:pt x="158" y="127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41" y="24"/>
                    <a:pt x="0" y="67"/>
                    <a:pt x="0" y="120"/>
                  </a:cubicBezTo>
                  <a:cubicBezTo>
                    <a:pt x="0" y="162"/>
                    <a:pt x="26" y="198"/>
                    <a:pt x="63" y="21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165" y="233"/>
                    <a:pt x="165" y="233"/>
                    <a:pt x="165" y="233"/>
                  </a:cubicBezTo>
                  <a:cubicBezTo>
                    <a:pt x="165" y="195"/>
                    <a:pt x="165" y="195"/>
                    <a:pt x="165" y="195"/>
                  </a:cubicBezTo>
                  <a:lnTo>
                    <a:pt x="158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4"/>
            <p:cNvSpPr>
              <a:spLocks noEditPoints="1"/>
            </p:cNvSpPr>
            <p:nvPr/>
          </p:nvSpPr>
          <p:spPr bwMode="auto">
            <a:xfrm>
              <a:off x="5761039" y="3413125"/>
              <a:ext cx="466725" cy="79375"/>
            </a:xfrm>
            <a:custGeom>
              <a:avLst/>
              <a:gdLst>
                <a:gd name="T0" fmla="*/ 0 w 294"/>
                <a:gd name="T1" fmla="*/ 0 h 50"/>
                <a:gd name="T2" fmla="*/ 0 w 294"/>
                <a:gd name="T3" fmla="*/ 50 h 50"/>
                <a:gd name="T4" fmla="*/ 294 w 294"/>
                <a:gd name="T5" fmla="*/ 50 h 50"/>
                <a:gd name="T6" fmla="*/ 294 w 294"/>
                <a:gd name="T7" fmla="*/ 0 h 50"/>
                <a:gd name="T8" fmla="*/ 0 w 294"/>
                <a:gd name="T9" fmla="*/ 0 h 50"/>
                <a:gd name="T10" fmla="*/ 282 w 294"/>
                <a:gd name="T11" fmla="*/ 38 h 50"/>
                <a:gd name="T12" fmla="*/ 10 w 294"/>
                <a:gd name="T13" fmla="*/ 38 h 50"/>
                <a:gd name="T14" fmla="*/ 10 w 294"/>
                <a:gd name="T15" fmla="*/ 12 h 50"/>
                <a:gd name="T16" fmla="*/ 282 w 294"/>
                <a:gd name="T17" fmla="*/ 12 h 50"/>
                <a:gd name="T18" fmla="*/ 282 w 294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50">
                  <a:moveTo>
                    <a:pt x="0" y="0"/>
                  </a:moveTo>
                  <a:lnTo>
                    <a:pt x="0" y="50"/>
                  </a:lnTo>
                  <a:lnTo>
                    <a:pt x="294" y="50"/>
                  </a:lnTo>
                  <a:lnTo>
                    <a:pt x="294" y="0"/>
                  </a:lnTo>
                  <a:lnTo>
                    <a:pt x="0" y="0"/>
                  </a:lnTo>
                  <a:close/>
                  <a:moveTo>
                    <a:pt x="282" y="38"/>
                  </a:moveTo>
                  <a:lnTo>
                    <a:pt x="10" y="38"/>
                  </a:lnTo>
                  <a:lnTo>
                    <a:pt x="10" y="12"/>
                  </a:lnTo>
                  <a:lnTo>
                    <a:pt x="282" y="12"/>
                  </a:lnTo>
                  <a:lnTo>
                    <a:pt x="282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5" name="Freeform 2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>
            <a:spLocks noEditPoints="1"/>
          </p:cNvSpPr>
          <p:nvPr/>
        </p:nvSpPr>
        <p:spPr bwMode="auto">
          <a:xfrm>
            <a:off x="4081880" y="3849741"/>
            <a:ext cx="338431" cy="388992"/>
          </a:xfrm>
          <a:custGeom>
            <a:avLst/>
            <a:gdLst>
              <a:gd name="T0" fmla="*/ 61 w 240"/>
              <a:gd name="T1" fmla="*/ 0 h 275"/>
              <a:gd name="T2" fmla="*/ 61 w 240"/>
              <a:gd name="T3" fmla="*/ 46 h 275"/>
              <a:gd name="T4" fmla="*/ 91 w 240"/>
              <a:gd name="T5" fmla="*/ 109 h 275"/>
              <a:gd name="T6" fmla="*/ 152 w 240"/>
              <a:gd name="T7" fmla="*/ 131 h 275"/>
              <a:gd name="T8" fmla="*/ 179 w 240"/>
              <a:gd name="T9" fmla="*/ 275 h 275"/>
              <a:gd name="T10" fmla="*/ 240 w 240"/>
              <a:gd name="T11" fmla="*/ 131 h 275"/>
              <a:gd name="T12" fmla="*/ 91 w 240"/>
              <a:gd name="T13" fmla="*/ 109 h 275"/>
              <a:gd name="T14" fmla="*/ 59 w 240"/>
              <a:gd name="T15" fmla="*/ 145 h 275"/>
              <a:gd name="T16" fmla="*/ 123 w 240"/>
              <a:gd name="T17" fmla="*/ 102 h 275"/>
              <a:gd name="T18" fmla="*/ 123 w 240"/>
              <a:gd name="T19" fmla="*/ 102 h 275"/>
              <a:gd name="T20" fmla="*/ 123 w 240"/>
              <a:gd name="T21" fmla="*/ 73 h 275"/>
              <a:gd name="T22" fmla="*/ 69 w 240"/>
              <a:gd name="T23" fmla="*/ 73 h 275"/>
              <a:gd name="T24" fmla="*/ 68 w 240"/>
              <a:gd name="T25" fmla="*/ 50 h 275"/>
              <a:gd name="T26" fmla="*/ 40 w 240"/>
              <a:gd name="T27" fmla="*/ 53 h 275"/>
              <a:gd name="T28" fmla="*/ 3 w 240"/>
              <a:gd name="T29" fmla="*/ 177 h 275"/>
              <a:gd name="T30" fmla="*/ 92 w 240"/>
              <a:gd name="T31" fmla="*/ 259 h 275"/>
              <a:gd name="T32" fmla="*/ 125 w 240"/>
              <a:gd name="T33" fmla="*/ 259 h 275"/>
              <a:gd name="T34" fmla="*/ 121 w 240"/>
              <a:gd name="T35" fmla="*/ 145 h 275"/>
              <a:gd name="T36" fmla="*/ 40 w 240"/>
              <a:gd name="T37" fmla="*/ 197 h 275"/>
              <a:gd name="T38" fmla="*/ 54 w 240"/>
              <a:gd name="T39" fmla="*/ 273 h 275"/>
              <a:gd name="T40" fmla="*/ 86 w 240"/>
              <a:gd name="T41" fmla="*/ 197 h 275"/>
              <a:gd name="T42" fmla="*/ 7 w 240"/>
              <a:gd name="T43" fmla="*/ 185 h 275"/>
              <a:gd name="T44" fmla="*/ 218 w 240"/>
              <a:gd name="T45" fmla="*/ 79 h 275"/>
              <a:gd name="T46" fmla="*/ 146 w 240"/>
              <a:gd name="T47" fmla="*/ 100 h 275"/>
              <a:gd name="T48" fmla="*/ 218 w 240"/>
              <a:gd name="T49" fmla="*/ 79 h 275"/>
              <a:gd name="T50" fmla="*/ 233 w 240"/>
              <a:gd name="T51" fmla="*/ 75 h 275"/>
              <a:gd name="T52" fmla="*/ 161 w 240"/>
              <a:gd name="T53" fmla="*/ 53 h 275"/>
              <a:gd name="T54" fmla="*/ 160 w 240"/>
              <a:gd name="T55" fmla="*/ 49 h 275"/>
              <a:gd name="T56" fmla="*/ 232 w 240"/>
              <a:gd name="T57" fmla="*/ 28 h 275"/>
              <a:gd name="T58" fmla="*/ 160 w 240"/>
              <a:gd name="T59" fmla="*/ 49 h 275"/>
              <a:gd name="T60" fmla="*/ 149 w 240"/>
              <a:gd name="T61" fmla="*/ 2 h 275"/>
              <a:gd name="T62" fmla="*/ 222 w 240"/>
              <a:gd name="T63" fmla="*/ 24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0" h="275">
                <a:moveTo>
                  <a:pt x="37" y="23"/>
                </a:moveTo>
                <a:cubicBezTo>
                  <a:pt x="37" y="10"/>
                  <a:pt x="48" y="0"/>
                  <a:pt x="61" y="0"/>
                </a:cubicBezTo>
                <a:cubicBezTo>
                  <a:pt x="74" y="0"/>
                  <a:pt x="84" y="10"/>
                  <a:pt x="84" y="23"/>
                </a:cubicBezTo>
                <a:cubicBezTo>
                  <a:pt x="84" y="36"/>
                  <a:pt x="74" y="46"/>
                  <a:pt x="61" y="46"/>
                </a:cubicBezTo>
                <a:cubicBezTo>
                  <a:pt x="48" y="46"/>
                  <a:pt x="37" y="36"/>
                  <a:pt x="37" y="23"/>
                </a:cubicBezTo>
                <a:close/>
                <a:moveTo>
                  <a:pt x="91" y="109"/>
                </a:moveTo>
                <a:cubicBezTo>
                  <a:pt x="91" y="131"/>
                  <a:pt x="91" y="131"/>
                  <a:pt x="91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2" y="275"/>
                  <a:pt x="152" y="275"/>
                  <a:pt x="152" y="275"/>
                </a:cubicBezTo>
                <a:cubicBezTo>
                  <a:pt x="179" y="275"/>
                  <a:pt x="179" y="275"/>
                  <a:pt x="179" y="275"/>
                </a:cubicBezTo>
                <a:cubicBezTo>
                  <a:pt x="179" y="131"/>
                  <a:pt x="179" y="131"/>
                  <a:pt x="179" y="131"/>
                </a:cubicBezTo>
                <a:cubicBezTo>
                  <a:pt x="240" y="131"/>
                  <a:pt x="240" y="131"/>
                  <a:pt x="240" y="131"/>
                </a:cubicBezTo>
                <a:cubicBezTo>
                  <a:pt x="240" y="109"/>
                  <a:pt x="240" y="109"/>
                  <a:pt x="240" y="109"/>
                </a:cubicBezTo>
                <a:lnTo>
                  <a:pt x="91" y="109"/>
                </a:lnTo>
                <a:close/>
                <a:moveTo>
                  <a:pt x="121" y="145"/>
                </a:moveTo>
                <a:cubicBezTo>
                  <a:pt x="59" y="145"/>
                  <a:pt x="59" y="145"/>
                  <a:pt x="59" y="145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31" y="102"/>
                  <a:pt x="138" y="96"/>
                  <a:pt x="138" y="88"/>
                </a:cubicBezTo>
                <a:cubicBezTo>
                  <a:pt x="138" y="80"/>
                  <a:pt x="131" y="73"/>
                  <a:pt x="123" y="73"/>
                </a:cubicBezTo>
                <a:cubicBezTo>
                  <a:pt x="123" y="73"/>
                  <a:pt x="123" y="73"/>
                  <a:pt x="123" y="73"/>
                </a:cubicBezTo>
                <a:cubicBezTo>
                  <a:pt x="69" y="73"/>
                  <a:pt x="69" y="73"/>
                  <a:pt x="69" y="7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2"/>
                  <a:pt x="70" y="50"/>
                  <a:pt x="68" y="50"/>
                </a:cubicBezTo>
                <a:cubicBezTo>
                  <a:pt x="43" y="50"/>
                  <a:pt x="43" y="50"/>
                  <a:pt x="43" y="50"/>
                </a:cubicBezTo>
                <a:cubicBezTo>
                  <a:pt x="41" y="50"/>
                  <a:pt x="40" y="52"/>
                  <a:pt x="40" y="53"/>
                </a:cubicBezTo>
                <a:cubicBezTo>
                  <a:pt x="0" y="174"/>
                  <a:pt x="0" y="174"/>
                  <a:pt x="0" y="174"/>
                </a:cubicBezTo>
                <a:cubicBezTo>
                  <a:pt x="0" y="176"/>
                  <a:pt x="1" y="177"/>
                  <a:pt x="3" y="177"/>
                </a:cubicBezTo>
                <a:cubicBezTo>
                  <a:pt x="92" y="177"/>
                  <a:pt x="92" y="177"/>
                  <a:pt x="92" y="177"/>
                </a:cubicBezTo>
                <a:cubicBezTo>
                  <a:pt x="92" y="259"/>
                  <a:pt x="92" y="259"/>
                  <a:pt x="92" y="259"/>
                </a:cubicBezTo>
                <a:cubicBezTo>
                  <a:pt x="92" y="268"/>
                  <a:pt x="100" y="275"/>
                  <a:pt x="109" y="275"/>
                </a:cubicBezTo>
                <a:cubicBezTo>
                  <a:pt x="117" y="275"/>
                  <a:pt x="125" y="268"/>
                  <a:pt x="125" y="259"/>
                </a:cubicBezTo>
                <a:cubicBezTo>
                  <a:pt x="125" y="148"/>
                  <a:pt x="125" y="148"/>
                  <a:pt x="125" y="148"/>
                </a:cubicBezTo>
                <a:cubicBezTo>
                  <a:pt x="125" y="146"/>
                  <a:pt x="123" y="145"/>
                  <a:pt x="121" y="145"/>
                </a:cubicBezTo>
                <a:close/>
                <a:moveTo>
                  <a:pt x="7" y="197"/>
                </a:moveTo>
                <a:cubicBezTo>
                  <a:pt x="40" y="197"/>
                  <a:pt x="40" y="197"/>
                  <a:pt x="40" y="197"/>
                </a:cubicBezTo>
                <a:cubicBezTo>
                  <a:pt x="40" y="273"/>
                  <a:pt x="40" y="273"/>
                  <a:pt x="40" y="273"/>
                </a:cubicBezTo>
                <a:cubicBezTo>
                  <a:pt x="54" y="273"/>
                  <a:pt x="54" y="273"/>
                  <a:pt x="54" y="273"/>
                </a:cubicBezTo>
                <a:cubicBezTo>
                  <a:pt x="54" y="197"/>
                  <a:pt x="54" y="197"/>
                  <a:pt x="54" y="197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86" y="185"/>
                  <a:pt x="86" y="185"/>
                  <a:pt x="86" y="185"/>
                </a:cubicBezTo>
                <a:cubicBezTo>
                  <a:pt x="7" y="185"/>
                  <a:pt x="7" y="185"/>
                  <a:pt x="7" y="185"/>
                </a:cubicBezTo>
                <a:lnTo>
                  <a:pt x="7" y="197"/>
                </a:lnTo>
                <a:close/>
                <a:moveTo>
                  <a:pt x="218" y="79"/>
                </a:moveTo>
                <a:cubicBezTo>
                  <a:pt x="146" y="79"/>
                  <a:pt x="146" y="79"/>
                  <a:pt x="146" y="79"/>
                </a:cubicBezTo>
                <a:cubicBezTo>
                  <a:pt x="146" y="100"/>
                  <a:pt x="146" y="100"/>
                  <a:pt x="146" y="100"/>
                </a:cubicBezTo>
                <a:cubicBezTo>
                  <a:pt x="218" y="100"/>
                  <a:pt x="218" y="100"/>
                  <a:pt x="218" y="100"/>
                </a:cubicBezTo>
                <a:lnTo>
                  <a:pt x="218" y="79"/>
                </a:lnTo>
                <a:close/>
                <a:moveTo>
                  <a:pt x="161" y="75"/>
                </a:moveTo>
                <a:cubicBezTo>
                  <a:pt x="233" y="75"/>
                  <a:pt x="233" y="75"/>
                  <a:pt x="233" y="75"/>
                </a:cubicBezTo>
                <a:cubicBezTo>
                  <a:pt x="233" y="53"/>
                  <a:pt x="233" y="53"/>
                  <a:pt x="233" y="53"/>
                </a:cubicBezTo>
                <a:cubicBezTo>
                  <a:pt x="161" y="53"/>
                  <a:pt x="161" y="53"/>
                  <a:pt x="161" y="53"/>
                </a:cubicBezTo>
                <a:lnTo>
                  <a:pt x="161" y="75"/>
                </a:lnTo>
                <a:close/>
                <a:moveTo>
                  <a:pt x="160" y="49"/>
                </a:moveTo>
                <a:cubicBezTo>
                  <a:pt x="232" y="49"/>
                  <a:pt x="232" y="49"/>
                  <a:pt x="232" y="49"/>
                </a:cubicBezTo>
                <a:cubicBezTo>
                  <a:pt x="232" y="28"/>
                  <a:pt x="232" y="28"/>
                  <a:pt x="232" y="28"/>
                </a:cubicBezTo>
                <a:cubicBezTo>
                  <a:pt x="160" y="28"/>
                  <a:pt x="160" y="28"/>
                  <a:pt x="160" y="28"/>
                </a:cubicBezTo>
                <a:lnTo>
                  <a:pt x="160" y="49"/>
                </a:lnTo>
                <a:close/>
                <a:moveTo>
                  <a:pt x="222" y="2"/>
                </a:moveTo>
                <a:cubicBezTo>
                  <a:pt x="149" y="2"/>
                  <a:pt x="149" y="2"/>
                  <a:pt x="149" y="2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222" y="24"/>
                  <a:pt x="222" y="24"/>
                  <a:pt x="222" y="24"/>
                </a:cubicBezTo>
                <a:lnTo>
                  <a:pt x="222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D807DF-7A88-1AA1-17F1-06334818EB0D}"/>
              </a:ext>
            </a:extLst>
          </p:cNvPr>
          <p:cNvSpPr txBox="1"/>
          <p:nvPr/>
        </p:nvSpPr>
        <p:spPr>
          <a:xfrm>
            <a:off x="-171558" y="-1325295"/>
            <a:ext cx="67745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2400" b="1" dirty="0"/>
          </a:p>
          <a:p>
            <a:r>
              <a:rPr lang="zh-CN" altLang="en-US" sz="2400" b="1" dirty="0"/>
              <a:t>    </a:t>
            </a:r>
          </a:p>
          <a:p>
            <a:endParaRPr lang="en-US" altLang="zh-CN" sz="2400" b="1" dirty="0"/>
          </a:p>
          <a:p>
            <a:endParaRPr lang="zh-CN" altLang="en-US" sz="2400" b="1" dirty="0"/>
          </a:p>
          <a:p>
            <a:r>
              <a:rPr lang="zh-CN" altLang="en-US" sz="2400" b="1" dirty="0"/>
              <a:t>    4._库存概览__</a:t>
            </a:r>
            <a:r>
              <a:rPr lang="en-US" altLang="zh-CN" sz="2400" b="1" dirty="0"/>
              <a:t>______</a:t>
            </a:r>
            <a:endParaRPr lang="zh-CN" altLang="en-US" b="1" dirty="0"/>
          </a:p>
        </p:txBody>
      </p:sp>
      <p:pic>
        <p:nvPicPr>
          <p:cNvPr id="2" name="1702278043437">
            <a:hlinkClick r:id="" action="ppaction://media"/>
            <a:extLst>
              <a:ext uri="{FF2B5EF4-FFF2-40B4-BE49-F238E27FC236}">
                <a16:creationId xmlns:a16="http://schemas.microsoft.com/office/drawing/2014/main" id="{DCB9B385-BBC4-6E8F-D553-3E1052D771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3115" y="686253"/>
            <a:ext cx="7720885" cy="45162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8836ACF-9814-A3BB-055D-549B3F60F0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3759"/>
            <a:ext cx="9144000" cy="21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61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GrpSpPr/>
          <p:nvPr/>
        </p:nvGrpSpPr>
        <p:grpSpPr>
          <a:xfrm>
            <a:off x="4110422" y="2722651"/>
            <a:ext cx="281347" cy="381653"/>
            <a:chOff x="5680076" y="2749550"/>
            <a:chExt cx="547688" cy="742950"/>
          </a:xfrm>
          <a:solidFill>
            <a:schemeClr val="bg1"/>
          </a:solidFill>
        </p:grpSpPr>
        <p:sp>
          <p:nvSpPr>
            <p:cNvPr id="93" name="Freeform 13"/>
            <p:cNvSpPr/>
            <p:nvPr/>
          </p:nvSpPr>
          <p:spPr bwMode="auto">
            <a:xfrm>
              <a:off x="5680076" y="2749550"/>
              <a:ext cx="454025" cy="641350"/>
            </a:xfrm>
            <a:custGeom>
              <a:avLst/>
              <a:gdLst>
                <a:gd name="T0" fmla="*/ 158 w 165"/>
                <a:gd name="T1" fmla="*/ 195 h 233"/>
                <a:gd name="T2" fmla="*/ 158 w 165"/>
                <a:gd name="T3" fmla="*/ 189 h 233"/>
                <a:gd name="T4" fmla="*/ 70 w 165"/>
                <a:gd name="T5" fmla="*/ 189 h 233"/>
                <a:gd name="T6" fmla="*/ 70 w 165"/>
                <a:gd name="T7" fmla="*/ 195 h 233"/>
                <a:gd name="T8" fmla="*/ 68 w 165"/>
                <a:gd name="T9" fmla="*/ 195 h 233"/>
                <a:gd name="T10" fmla="*/ 18 w 165"/>
                <a:gd name="T11" fmla="*/ 120 h 233"/>
                <a:gd name="T12" fmla="*/ 94 w 165"/>
                <a:gd name="T13" fmla="*/ 39 h 233"/>
                <a:gd name="T14" fmla="*/ 94 w 165"/>
                <a:gd name="T15" fmla="*/ 120 h 233"/>
                <a:gd name="T16" fmla="*/ 70 w 165"/>
                <a:gd name="T17" fmla="*/ 120 h 233"/>
                <a:gd name="T18" fmla="*/ 70 w 165"/>
                <a:gd name="T19" fmla="*/ 127 h 233"/>
                <a:gd name="T20" fmla="*/ 76 w 165"/>
                <a:gd name="T21" fmla="*/ 127 h 233"/>
                <a:gd name="T22" fmla="*/ 75 w 165"/>
                <a:gd name="T23" fmla="*/ 131 h 233"/>
                <a:gd name="T24" fmla="*/ 75 w 165"/>
                <a:gd name="T25" fmla="*/ 150 h 233"/>
                <a:gd name="T26" fmla="*/ 86 w 165"/>
                <a:gd name="T27" fmla="*/ 161 h 233"/>
                <a:gd name="T28" fmla="*/ 97 w 165"/>
                <a:gd name="T29" fmla="*/ 150 h 233"/>
                <a:gd name="T30" fmla="*/ 97 w 165"/>
                <a:gd name="T31" fmla="*/ 131 h 233"/>
                <a:gd name="T32" fmla="*/ 96 w 165"/>
                <a:gd name="T33" fmla="*/ 127 h 233"/>
                <a:gd name="T34" fmla="*/ 104 w 165"/>
                <a:gd name="T35" fmla="*/ 127 h 233"/>
                <a:gd name="T36" fmla="*/ 103 w 165"/>
                <a:gd name="T37" fmla="*/ 131 h 233"/>
                <a:gd name="T38" fmla="*/ 103 w 165"/>
                <a:gd name="T39" fmla="*/ 163 h 233"/>
                <a:gd name="T40" fmla="*/ 114 w 165"/>
                <a:gd name="T41" fmla="*/ 174 h 233"/>
                <a:gd name="T42" fmla="*/ 125 w 165"/>
                <a:gd name="T43" fmla="*/ 163 h 233"/>
                <a:gd name="T44" fmla="*/ 125 w 165"/>
                <a:gd name="T45" fmla="*/ 131 h 233"/>
                <a:gd name="T46" fmla="*/ 124 w 165"/>
                <a:gd name="T47" fmla="*/ 127 h 233"/>
                <a:gd name="T48" fmla="*/ 132 w 165"/>
                <a:gd name="T49" fmla="*/ 127 h 233"/>
                <a:gd name="T50" fmla="*/ 131 w 165"/>
                <a:gd name="T51" fmla="*/ 131 h 233"/>
                <a:gd name="T52" fmla="*/ 131 w 165"/>
                <a:gd name="T53" fmla="*/ 150 h 233"/>
                <a:gd name="T54" fmla="*/ 142 w 165"/>
                <a:gd name="T55" fmla="*/ 161 h 233"/>
                <a:gd name="T56" fmla="*/ 153 w 165"/>
                <a:gd name="T57" fmla="*/ 150 h 233"/>
                <a:gd name="T58" fmla="*/ 153 w 165"/>
                <a:gd name="T59" fmla="*/ 131 h 233"/>
                <a:gd name="T60" fmla="*/ 152 w 165"/>
                <a:gd name="T61" fmla="*/ 127 h 233"/>
                <a:gd name="T62" fmla="*/ 158 w 165"/>
                <a:gd name="T63" fmla="*/ 127 h 233"/>
                <a:gd name="T64" fmla="*/ 158 w 165"/>
                <a:gd name="T65" fmla="*/ 120 h 233"/>
                <a:gd name="T66" fmla="*/ 134 w 165"/>
                <a:gd name="T67" fmla="*/ 120 h 233"/>
                <a:gd name="T68" fmla="*/ 134 w 165"/>
                <a:gd name="T69" fmla="*/ 18 h 233"/>
                <a:gd name="T70" fmla="*/ 142 w 165"/>
                <a:gd name="T71" fmla="*/ 18 h 233"/>
                <a:gd name="T72" fmla="*/ 142 w 165"/>
                <a:gd name="T73" fmla="*/ 0 h 233"/>
                <a:gd name="T74" fmla="*/ 86 w 165"/>
                <a:gd name="T75" fmla="*/ 0 h 233"/>
                <a:gd name="T76" fmla="*/ 86 w 165"/>
                <a:gd name="T77" fmla="*/ 18 h 233"/>
                <a:gd name="T78" fmla="*/ 94 w 165"/>
                <a:gd name="T79" fmla="*/ 18 h 233"/>
                <a:gd name="T80" fmla="*/ 94 w 165"/>
                <a:gd name="T81" fmla="*/ 20 h 233"/>
                <a:gd name="T82" fmla="*/ 0 w 165"/>
                <a:gd name="T83" fmla="*/ 120 h 233"/>
                <a:gd name="T84" fmla="*/ 63 w 165"/>
                <a:gd name="T85" fmla="*/ 213 h 233"/>
                <a:gd name="T86" fmla="*/ 63 w 165"/>
                <a:gd name="T87" fmla="*/ 233 h 233"/>
                <a:gd name="T88" fmla="*/ 165 w 165"/>
                <a:gd name="T89" fmla="*/ 233 h 233"/>
                <a:gd name="T90" fmla="*/ 165 w 165"/>
                <a:gd name="T91" fmla="*/ 195 h 233"/>
                <a:gd name="T92" fmla="*/ 158 w 165"/>
                <a:gd name="T93" fmla="*/ 19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233">
                  <a:moveTo>
                    <a:pt x="158" y="195"/>
                  </a:moveTo>
                  <a:cubicBezTo>
                    <a:pt x="158" y="189"/>
                    <a:pt x="158" y="189"/>
                    <a:pt x="158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38" y="183"/>
                    <a:pt x="18" y="154"/>
                    <a:pt x="18" y="120"/>
                  </a:cubicBezTo>
                  <a:cubicBezTo>
                    <a:pt x="18" y="77"/>
                    <a:pt x="51" y="42"/>
                    <a:pt x="94" y="39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6" y="127"/>
                    <a:pt x="76" y="127"/>
                    <a:pt x="76" y="127"/>
                  </a:cubicBezTo>
                  <a:cubicBezTo>
                    <a:pt x="75" y="128"/>
                    <a:pt x="75" y="130"/>
                    <a:pt x="75" y="131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6"/>
                    <a:pt x="80" y="161"/>
                    <a:pt x="86" y="161"/>
                  </a:cubicBezTo>
                  <a:cubicBezTo>
                    <a:pt x="92" y="161"/>
                    <a:pt x="97" y="156"/>
                    <a:pt x="97" y="150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97" y="130"/>
                    <a:pt x="96" y="128"/>
                    <a:pt x="96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3" y="128"/>
                    <a:pt x="103" y="130"/>
                    <a:pt x="103" y="131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69"/>
                    <a:pt x="108" y="174"/>
                    <a:pt x="114" y="174"/>
                  </a:cubicBezTo>
                  <a:cubicBezTo>
                    <a:pt x="120" y="174"/>
                    <a:pt x="125" y="169"/>
                    <a:pt x="125" y="163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0"/>
                    <a:pt x="125" y="128"/>
                    <a:pt x="124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1" y="128"/>
                    <a:pt x="131" y="130"/>
                    <a:pt x="131" y="131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6"/>
                    <a:pt x="136" y="161"/>
                    <a:pt x="142" y="161"/>
                  </a:cubicBezTo>
                  <a:cubicBezTo>
                    <a:pt x="148" y="161"/>
                    <a:pt x="153" y="156"/>
                    <a:pt x="153" y="15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0"/>
                    <a:pt x="153" y="128"/>
                    <a:pt x="152" y="127"/>
                  </a:cubicBezTo>
                  <a:cubicBezTo>
                    <a:pt x="158" y="127"/>
                    <a:pt x="158" y="127"/>
                    <a:pt x="158" y="127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41" y="24"/>
                    <a:pt x="0" y="67"/>
                    <a:pt x="0" y="120"/>
                  </a:cubicBezTo>
                  <a:cubicBezTo>
                    <a:pt x="0" y="162"/>
                    <a:pt x="26" y="198"/>
                    <a:pt x="63" y="21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165" y="233"/>
                    <a:pt x="165" y="233"/>
                    <a:pt x="165" y="233"/>
                  </a:cubicBezTo>
                  <a:cubicBezTo>
                    <a:pt x="165" y="195"/>
                    <a:pt x="165" y="195"/>
                    <a:pt x="165" y="195"/>
                  </a:cubicBezTo>
                  <a:lnTo>
                    <a:pt x="158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4"/>
            <p:cNvSpPr>
              <a:spLocks noEditPoints="1"/>
            </p:cNvSpPr>
            <p:nvPr/>
          </p:nvSpPr>
          <p:spPr bwMode="auto">
            <a:xfrm>
              <a:off x="5761039" y="3413125"/>
              <a:ext cx="466725" cy="79375"/>
            </a:xfrm>
            <a:custGeom>
              <a:avLst/>
              <a:gdLst>
                <a:gd name="T0" fmla="*/ 0 w 294"/>
                <a:gd name="T1" fmla="*/ 0 h 50"/>
                <a:gd name="T2" fmla="*/ 0 w 294"/>
                <a:gd name="T3" fmla="*/ 50 h 50"/>
                <a:gd name="T4" fmla="*/ 294 w 294"/>
                <a:gd name="T5" fmla="*/ 50 h 50"/>
                <a:gd name="T6" fmla="*/ 294 w 294"/>
                <a:gd name="T7" fmla="*/ 0 h 50"/>
                <a:gd name="T8" fmla="*/ 0 w 294"/>
                <a:gd name="T9" fmla="*/ 0 h 50"/>
                <a:gd name="T10" fmla="*/ 282 w 294"/>
                <a:gd name="T11" fmla="*/ 38 h 50"/>
                <a:gd name="T12" fmla="*/ 10 w 294"/>
                <a:gd name="T13" fmla="*/ 38 h 50"/>
                <a:gd name="T14" fmla="*/ 10 w 294"/>
                <a:gd name="T15" fmla="*/ 12 h 50"/>
                <a:gd name="T16" fmla="*/ 282 w 294"/>
                <a:gd name="T17" fmla="*/ 12 h 50"/>
                <a:gd name="T18" fmla="*/ 282 w 294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50">
                  <a:moveTo>
                    <a:pt x="0" y="0"/>
                  </a:moveTo>
                  <a:lnTo>
                    <a:pt x="0" y="50"/>
                  </a:lnTo>
                  <a:lnTo>
                    <a:pt x="294" y="50"/>
                  </a:lnTo>
                  <a:lnTo>
                    <a:pt x="294" y="0"/>
                  </a:lnTo>
                  <a:lnTo>
                    <a:pt x="0" y="0"/>
                  </a:lnTo>
                  <a:close/>
                  <a:moveTo>
                    <a:pt x="282" y="38"/>
                  </a:moveTo>
                  <a:lnTo>
                    <a:pt x="10" y="38"/>
                  </a:lnTo>
                  <a:lnTo>
                    <a:pt x="10" y="12"/>
                  </a:lnTo>
                  <a:lnTo>
                    <a:pt x="282" y="12"/>
                  </a:lnTo>
                  <a:lnTo>
                    <a:pt x="282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5" name="Freeform 2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>
            <a:spLocks noEditPoints="1"/>
          </p:cNvSpPr>
          <p:nvPr/>
        </p:nvSpPr>
        <p:spPr bwMode="auto">
          <a:xfrm>
            <a:off x="4081880" y="3849741"/>
            <a:ext cx="338431" cy="388992"/>
          </a:xfrm>
          <a:custGeom>
            <a:avLst/>
            <a:gdLst>
              <a:gd name="T0" fmla="*/ 61 w 240"/>
              <a:gd name="T1" fmla="*/ 0 h 275"/>
              <a:gd name="T2" fmla="*/ 61 w 240"/>
              <a:gd name="T3" fmla="*/ 46 h 275"/>
              <a:gd name="T4" fmla="*/ 91 w 240"/>
              <a:gd name="T5" fmla="*/ 109 h 275"/>
              <a:gd name="T6" fmla="*/ 152 w 240"/>
              <a:gd name="T7" fmla="*/ 131 h 275"/>
              <a:gd name="T8" fmla="*/ 179 w 240"/>
              <a:gd name="T9" fmla="*/ 275 h 275"/>
              <a:gd name="T10" fmla="*/ 240 w 240"/>
              <a:gd name="T11" fmla="*/ 131 h 275"/>
              <a:gd name="T12" fmla="*/ 91 w 240"/>
              <a:gd name="T13" fmla="*/ 109 h 275"/>
              <a:gd name="T14" fmla="*/ 59 w 240"/>
              <a:gd name="T15" fmla="*/ 145 h 275"/>
              <a:gd name="T16" fmla="*/ 123 w 240"/>
              <a:gd name="T17" fmla="*/ 102 h 275"/>
              <a:gd name="T18" fmla="*/ 123 w 240"/>
              <a:gd name="T19" fmla="*/ 102 h 275"/>
              <a:gd name="T20" fmla="*/ 123 w 240"/>
              <a:gd name="T21" fmla="*/ 73 h 275"/>
              <a:gd name="T22" fmla="*/ 69 w 240"/>
              <a:gd name="T23" fmla="*/ 73 h 275"/>
              <a:gd name="T24" fmla="*/ 68 w 240"/>
              <a:gd name="T25" fmla="*/ 50 h 275"/>
              <a:gd name="T26" fmla="*/ 40 w 240"/>
              <a:gd name="T27" fmla="*/ 53 h 275"/>
              <a:gd name="T28" fmla="*/ 3 w 240"/>
              <a:gd name="T29" fmla="*/ 177 h 275"/>
              <a:gd name="T30" fmla="*/ 92 w 240"/>
              <a:gd name="T31" fmla="*/ 259 h 275"/>
              <a:gd name="T32" fmla="*/ 125 w 240"/>
              <a:gd name="T33" fmla="*/ 259 h 275"/>
              <a:gd name="T34" fmla="*/ 121 w 240"/>
              <a:gd name="T35" fmla="*/ 145 h 275"/>
              <a:gd name="T36" fmla="*/ 40 w 240"/>
              <a:gd name="T37" fmla="*/ 197 h 275"/>
              <a:gd name="T38" fmla="*/ 54 w 240"/>
              <a:gd name="T39" fmla="*/ 273 h 275"/>
              <a:gd name="T40" fmla="*/ 86 w 240"/>
              <a:gd name="T41" fmla="*/ 197 h 275"/>
              <a:gd name="T42" fmla="*/ 7 w 240"/>
              <a:gd name="T43" fmla="*/ 185 h 275"/>
              <a:gd name="T44" fmla="*/ 218 w 240"/>
              <a:gd name="T45" fmla="*/ 79 h 275"/>
              <a:gd name="T46" fmla="*/ 146 w 240"/>
              <a:gd name="T47" fmla="*/ 100 h 275"/>
              <a:gd name="T48" fmla="*/ 218 w 240"/>
              <a:gd name="T49" fmla="*/ 79 h 275"/>
              <a:gd name="T50" fmla="*/ 233 w 240"/>
              <a:gd name="T51" fmla="*/ 75 h 275"/>
              <a:gd name="T52" fmla="*/ 161 w 240"/>
              <a:gd name="T53" fmla="*/ 53 h 275"/>
              <a:gd name="T54" fmla="*/ 160 w 240"/>
              <a:gd name="T55" fmla="*/ 49 h 275"/>
              <a:gd name="T56" fmla="*/ 232 w 240"/>
              <a:gd name="T57" fmla="*/ 28 h 275"/>
              <a:gd name="T58" fmla="*/ 160 w 240"/>
              <a:gd name="T59" fmla="*/ 49 h 275"/>
              <a:gd name="T60" fmla="*/ 149 w 240"/>
              <a:gd name="T61" fmla="*/ 2 h 275"/>
              <a:gd name="T62" fmla="*/ 222 w 240"/>
              <a:gd name="T63" fmla="*/ 24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0" h="275">
                <a:moveTo>
                  <a:pt x="37" y="23"/>
                </a:moveTo>
                <a:cubicBezTo>
                  <a:pt x="37" y="10"/>
                  <a:pt x="48" y="0"/>
                  <a:pt x="61" y="0"/>
                </a:cubicBezTo>
                <a:cubicBezTo>
                  <a:pt x="74" y="0"/>
                  <a:pt x="84" y="10"/>
                  <a:pt x="84" y="23"/>
                </a:cubicBezTo>
                <a:cubicBezTo>
                  <a:pt x="84" y="36"/>
                  <a:pt x="74" y="46"/>
                  <a:pt x="61" y="46"/>
                </a:cubicBezTo>
                <a:cubicBezTo>
                  <a:pt x="48" y="46"/>
                  <a:pt x="37" y="36"/>
                  <a:pt x="37" y="23"/>
                </a:cubicBezTo>
                <a:close/>
                <a:moveTo>
                  <a:pt x="91" y="109"/>
                </a:moveTo>
                <a:cubicBezTo>
                  <a:pt x="91" y="131"/>
                  <a:pt x="91" y="131"/>
                  <a:pt x="91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2" y="275"/>
                  <a:pt x="152" y="275"/>
                  <a:pt x="152" y="275"/>
                </a:cubicBezTo>
                <a:cubicBezTo>
                  <a:pt x="179" y="275"/>
                  <a:pt x="179" y="275"/>
                  <a:pt x="179" y="275"/>
                </a:cubicBezTo>
                <a:cubicBezTo>
                  <a:pt x="179" y="131"/>
                  <a:pt x="179" y="131"/>
                  <a:pt x="179" y="131"/>
                </a:cubicBezTo>
                <a:cubicBezTo>
                  <a:pt x="240" y="131"/>
                  <a:pt x="240" y="131"/>
                  <a:pt x="240" y="131"/>
                </a:cubicBezTo>
                <a:cubicBezTo>
                  <a:pt x="240" y="109"/>
                  <a:pt x="240" y="109"/>
                  <a:pt x="240" y="109"/>
                </a:cubicBezTo>
                <a:lnTo>
                  <a:pt x="91" y="109"/>
                </a:lnTo>
                <a:close/>
                <a:moveTo>
                  <a:pt x="121" y="145"/>
                </a:moveTo>
                <a:cubicBezTo>
                  <a:pt x="59" y="145"/>
                  <a:pt x="59" y="145"/>
                  <a:pt x="59" y="145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31" y="102"/>
                  <a:pt x="138" y="96"/>
                  <a:pt x="138" y="88"/>
                </a:cubicBezTo>
                <a:cubicBezTo>
                  <a:pt x="138" y="80"/>
                  <a:pt x="131" y="73"/>
                  <a:pt x="123" y="73"/>
                </a:cubicBezTo>
                <a:cubicBezTo>
                  <a:pt x="123" y="73"/>
                  <a:pt x="123" y="73"/>
                  <a:pt x="123" y="73"/>
                </a:cubicBezTo>
                <a:cubicBezTo>
                  <a:pt x="69" y="73"/>
                  <a:pt x="69" y="73"/>
                  <a:pt x="69" y="7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2"/>
                  <a:pt x="70" y="50"/>
                  <a:pt x="68" y="50"/>
                </a:cubicBezTo>
                <a:cubicBezTo>
                  <a:pt x="43" y="50"/>
                  <a:pt x="43" y="50"/>
                  <a:pt x="43" y="50"/>
                </a:cubicBezTo>
                <a:cubicBezTo>
                  <a:pt x="41" y="50"/>
                  <a:pt x="40" y="52"/>
                  <a:pt x="40" y="53"/>
                </a:cubicBezTo>
                <a:cubicBezTo>
                  <a:pt x="0" y="174"/>
                  <a:pt x="0" y="174"/>
                  <a:pt x="0" y="174"/>
                </a:cubicBezTo>
                <a:cubicBezTo>
                  <a:pt x="0" y="176"/>
                  <a:pt x="1" y="177"/>
                  <a:pt x="3" y="177"/>
                </a:cubicBezTo>
                <a:cubicBezTo>
                  <a:pt x="92" y="177"/>
                  <a:pt x="92" y="177"/>
                  <a:pt x="92" y="177"/>
                </a:cubicBezTo>
                <a:cubicBezTo>
                  <a:pt x="92" y="259"/>
                  <a:pt x="92" y="259"/>
                  <a:pt x="92" y="259"/>
                </a:cubicBezTo>
                <a:cubicBezTo>
                  <a:pt x="92" y="268"/>
                  <a:pt x="100" y="275"/>
                  <a:pt x="109" y="275"/>
                </a:cubicBezTo>
                <a:cubicBezTo>
                  <a:pt x="117" y="275"/>
                  <a:pt x="125" y="268"/>
                  <a:pt x="125" y="259"/>
                </a:cubicBezTo>
                <a:cubicBezTo>
                  <a:pt x="125" y="148"/>
                  <a:pt x="125" y="148"/>
                  <a:pt x="125" y="148"/>
                </a:cubicBezTo>
                <a:cubicBezTo>
                  <a:pt x="125" y="146"/>
                  <a:pt x="123" y="145"/>
                  <a:pt x="121" y="145"/>
                </a:cubicBezTo>
                <a:close/>
                <a:moveTo>
                  <a:pt x="7" y="197"/>
                </a:moveTo>
                <a:cubicBezTo>
                  <a:pt x="40" y="197"/>
                  <a:pt x="40" y="197"/>
                  <a:pt x="40" y="197"/>
                </a:cubicBezTo>
                <a:cubicBezTo>
                  <a:pt x="40" y="273"/>
                  <a:pt x="40" y="273"/>
                  <a:pt x="40" y="273"/>
                </a:cubicBezTo>
                <a:cubicBezTo>
                  <a:pt x="54" y="273"/>
                  <a:pt x="54" y="273"/>
                  <a:pt x="54" y="273"/>
                </a:cubicBezTo>
                <a:cubicBezTo>
                  <a:pt x="54" y="197"/>
                  <a:pt x="54" y="197"/>
                  <a:pt x="54" y="197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86" y="185"/>
                  <a:pt x="86" y="185"/>
                  <a:pt x="86" y="185"/>
                </a:cubicBezTo>
                <a:cubicBezTo>
                  <a:pt x="7" y="185"/>
                  <a:pt x="7" y="185"/>
                  <a:pt x="7" y="185"/>
                </a:cubicBezTo>
                <a:lnTo>
                  <a:pt x="7" y="197"/>
                </a:lnTo>
                <a:close/>
                <a:moveTo>
                  <a:pt x="218" y="79"/>
                </a:moveTo>
                <a:cubicBezTo>
                  <a:pt x="146" y="79"/>
                  <a:pt x="146" y="79"/>
                  <a:pt x="146" y="79"/>
                </a:cubicBezTo>
                <a:cubicBezTo>
                  <a:pt x="146" y="100"/>
                  <a:pt x="146" y="100"/>
                  <a:pt x="146" y="100"/>
                </a:cubicBezTo>
                <a:cubicBezTo>
                  <a:pt x="218" y="100"/>
                  <a:pt x="218" y="100"/>
                  <a:pt x="218" y="100"/>
                </a:cubicBezTo>
                <a:lnTo>
                  <a:pt x="218" y="79"/>
                </a:lnTo>
                <a:close/>
                <a:moveTo>
                  <a:pt x="161" y="75"/>
                </a:moveTo>
                <a:cubicBezTo>
                  <a:pt x="233" y="75"/>
                  <a:pt x="233" y="75"/>
                  <a:pt x="233" y="75"/>
                </a:cubicBezTo>
                <a:cubicBezTo>
                  <a:pt x="233" y="53"/>
                  <a:pt x="233" y="53"/>
                  <a:pt x="233" y="53"/>
                </a:cubicBezTo>
                <a:cubicBezTo>
                  <a:pt x="161" y="53"/>
                  <a:pt x="161" y="53"/>
                  <a:pt x="161" y="53"/>
                </a:cubicBezTo>
                <a:lnTo>
                  <a:pt x="161" y="75"/>
                </a:lnTo>
                <a:close/>
                <a:moveTo>
                  <a:pt x="160" y="49"/>
                </a:moveTo>
                <a:cubicBezTo>
                  <a:pt x="232" y="49"/>
                  <a:pt x="232" y="49"/>
                  <a:pt x="232" y="49"/>
                </a:cubicBezTo>
                <a:cubicBezTo>
                  <a:pt x="232" y="28"/>
                  <a:pt x="232" y="28"/>
                  <a:pt x="232" y="28"/>
                </a:cubicBezTo>
                <a:cubicBezTo>
                  <a:pt x="160" y="28"/>
                  <a:pt x="160" y="28"/>
                  <a:pt x="160" y="28"/>
                </a:cubicBezTo>
                <a:lnTo>
                  <a:pt x="160" y="49"/>
                </a:lnTo>
                <a:close/>
                <a:moveTo>
                  <a:pt x="222" y="2"/>
                </a:moveTo>
                <a:cubicBezTo>
                  <a:pt x="149" y="2"/>
                  <a:pt x="149" y="2"/>
                  <a:pt x="149" y="2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222" y="24"/>
                  <a:pt x="222" y="24"/>
                  <a:pt x="222" y="24"/>
                </a:cubicBezTo>
                <a:lnTo>
                  <a:pt x="222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0CEB71-F31E-D890-2102-98EF50780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04767"/>
            <a:ext cx="7284721" cy="4238734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A9A20C8C-8C99-2237-C301-8D2DFD1AC3E9}"/>
              </a:ext>
            </a:extLst>
          </p:cNvPr>
          <p:cNvSpPr/>
          <p:nvPr/>
        </p:nvSpPr>
        <p:spPr>
          <a:xfrm>
            <a:off x="403573" y="186360"/>
            <a:ext cx="1568420" cy="5469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借书登记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2DD6696-0FDF-9573-F83D-F7C70581DDC6}"/>
              </a:ext>
            </a:extLst>
          </p:cNvPr>
          <p:cNvSpPr/>
          <p:nvPr/>
        </p:nvSpPr>
        <p:spPr>
          <a:xfrm>
            <a:off x="2583593" y="186360"/>
            <a:ext cx="1568420" cy="5469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还书登记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D3E1FC4-5AA0-958A-17A9-C9B97A419566}"/>
              </a:ext>
            </a:extLst>
          </p:cNvPr>
          <p:cNvSpPr/>
          <p:nvPr/>
        </p:nvSpPr>
        <p:spPr>
          <a:xfrm>
            <a:off x="4763613" y="178924"/>
            <a:ext cx="1568420" cy="5469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借阅情况查看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05C0F5-552E-E634-C416-D45908447ED3}"/>
              </a:ext>
            </a:extLst>
          </p:cNvPr>
          <p:cNvSpPr txBox="1"/>
          <p:nvPr/>
        </p:nvSpPr>
        <p:spPr>
          <a:xfrm>
            <a:off x="7714937" y="645159"/>
            <a:ext cx="7391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借阅图书信息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5C93B5-ECE0-FB68-C498-76ADA8913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104" y="0"/>
            <a:ext cx="51118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024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GrpSpPr/>
          <p:nvPr/>
        </p:nvGrpSpPr>
        <p:grpSpPr>
          <a:xfrm>
            <a:off x="4110422" y="2722651"/>
            <a:ext cx="281347" cy="381653"/>
            <a:chOff x="5680076" y="2749550"/>
            <a:chExt cx="547688" cy="742950"/>
          </a:xfrm>
          <a:solidFill>
            <a:schemeClr val="bg1"/>
          </a:solidFill>
        </p:grpSpPr>
        <p:sp>
          <p:nvSpPr>
            <p:cNvPr id="93" name="Freeform 13"/>
            <p:cNvSpPr/>
            <p:nvPr/>
          </p:nvSpPr>
          <p:spPr bwMode="auto">
            <a:xfrm>
              <a:off x="5680076" y="2749550"/>
              <a:ext cx="454025" cy="641350"/>
            </a:xfrm>
            <a:custGeom>
              <a:avLst/>
              <a:gdLst>
                <a:gd name="T0" fmla="*/ 158 w 165"/>
                <a:gd name="T1" fmla="*/ 195 h 233"/>
                <a:gd name="T2" fmla="*/ 158 w 165"/>
                <a:gd name="T3" fmla="*/ 189 h 233"/>
                <a:gd name="T4" fmla="*/ 70 w 165"/>
                <a:gd name="T5" fmla="*/ 189 h 233"/>
                <a:gd name="T6" fmla="*/ 70 w 165"/>
                <a:gd name="T7" fmla="*/ 195 h 233"/>
                <a:gd name="T8" fmla="*/ 68 w 165"/>
                <a:gd name="T9" fmla="*/ 195 h 233"/>
                <a:gd name="T10" fmla="*/ 18 w 165"/>
                <a:gd name="T11" fmla="*/ 120 h 233"/>
                <a:gd name="T12" fmla="*/ 94 w 165"/>
                <a:gd name="T13" fmla="*/ 39 h 233"/>
                <a:gd name="T14" fmla="*/ 94 w 165"/>
                <a:gd name="T15" fmla="*/ 120 h 233"/>
                <a:gd name="T16" fmla="*/ 70 w 165"/>
                <a:gd name="T17" fmla="*/ 120 h 233"/>
                <a:gd name="T18" fmla="*/ 70 w 165"/>
                <a:gd name="T19" fmla="*/ 127 h 233"/>
                <a:gd name="T20" fmla="*/ 76 w 165"/>
                <a:gd name="T21" fmla="*/ 127 h 233"/>
                <a:gd name="T22" fmla="*/ 75 w 165"/>
                <a:gd name="T23" fmla="*/ 131 h 233"/>
                <a:gd name="T24" fmla="*/ 75 w 165"/>
                <a:gd name="T25" fmla="*/ 150 h 233"/>
                <a:gd name="T26" fmla="*/ 86 w 165"/>
                <a:gd name="T27" fmla="*/ 161 h 233"/>
                <a:gd name="T28" fmla="*/ 97 w 165"/>
                <a:gd name="T29" fmla="*/ 150 h 233"/>
                <a:gd name="T30" fmla="*/ 97 w 165"/>
                <a:gd name="T31" fmla="*/ 131 h 233"/>
                <a:gd name="T32" fmla="*/ 96 w 165"/>
                <a:gd name="T33" fmla="*/ 127 h 233"/>
                <a:gd name="T34" fmla="*/ 104 w 165"/>
                <a:gd name="T35" fmla="*/ 127 h 233"/>
                <a:gd name="T36" fmla="*/ 103 w 165"/>
                <a:gd name="T37" fmla="*/ 131 h 233"/>
                <a:gd name="T38" fmla="*/ 103 w 165"/>
                <a:gd name="T39" fmla="*/ 163 h 233"/>
                <a:gd name="T40" fmla="*/ 114 w 165"/>
                <a:gd name="T41" fmla="*/ 174 h 233"/>
                <a:gd name="T42" fmla="*/ 125 w 165"/>
                <a:gd name="T43" fmla="*/ 163 h 233"/>
                <a:gd name="T44" fmla="*/ 125 w 165"/>
                <a:gd name="T45" fmla="*/ 131 h 233"/>
                <a:gd name="T46" fmla="*/ 124 w 165"/>
                <a:gd name="T47" fmla="*/ 127 h 233"/>
                <a:gd name="T48" fmla="*/ 132 w 165"/>
                <a:gd name="T49" fmla="*/ 127 h 233"/>
                <a:gd name="T50" fmla="*/ 131 w 165"/>
                <a:gd name="T51" fmla="*/ 131 h 233"/>
                <a:gd name="T52" fmla="*/ 131 w 165"/>
                <a:gd name="T53" fmla="*/ 150 h 233"/>
                <a:gd name="T54" fmla="*/ 142 w 165"/>
                <a:gd name="T55" fmla="*/ 161 h 233"/>
                <a:gd name="T56" fmla="*/ 153 w 165"/>
                <a:gd name="T57" fmla="*/ 150 h 233"/>
                <a:gd name="T58" fmla="*/ 153 w 165"/>
                <a:gd name="T59" fmla="*/ 131 h 233"/>
                <a:gd name="T60" fmla="*/ 152 w 165"/>
                <a:gd name="T61" fmla="*/ 127 h 233"/>
                <a:gd name="T62" fmla="*/ 158 w 165"/>
                <a:gd name="T63" fmla="*/ 127 h 233"/>
                <a:gd name="T64" fmla="*/ 158 w 165"/>
                <a:gd name="T65" fmla="*/ 120 h 233"/>
                <a:gd name="T66" fmla="*/ 134 w 165"/>
                <a:gd name="T67" fmla="*/ 120 h 233"/>
                <a:gd name="T68" fmla="*/ 134 w 165"/>
                <a:gd name="T69" fmla="*/ 18 h 233"/>
                <a:gd name="T70" fmla="*/ 142 w 165"/>
                <a:gd name="T71" fmla="*/ 18 h 233"/>
                <a:gd name="T72" fmla="*/ 142 w 165"/>
                <a:gd name="T73" fmla="*/ 0 h 233"/>
                <a:gd name="T74" fmla="*/ 86 w 165"/>
                <a:gd name="T75" fmla="*/ 0 h 233"/>
                <a:gd name="T76" fmla="*/ 86 w 165"/>
                <a:gd name="T77" fmla="*/ 18 h 233"/>
                <a:gd name="T78" fmla="*/ 94 w 165"/>
                <a:gd name="T79" fmla="*/ 18 h 233"/>
                <a:gd name="T80" fmla="*/ 94 w 165"/>
                <a:gd name="T81" fmla="*/ 20 h 233"/>
                <a:gd name="T82" fmla="*/ 0 w 165"/>
                <a:gd name="T83" fmla="*/ 120 h 233"/>
                <a:gd name="T84" fmla="*/ 63 w 165"/>
                <a:gd name="T85" fmla="*/ 213 h 233"/>
                <a:gd name="T86" fmla="*/ 63 w 165"/>
                <a:gd name="T87" fmla="*/ 233 h 233"/>
                <a:gd name="T88" fmla="*/ 165 w 165"/>
                <a:gd name="T89" fmla="*/ 233 h 233"/>
                <a:gd name="T90" fmla="*/ 165 w 165"/>
                <a:gd name="T91" fmla="*/ 195 h 233"/>
                <a:gd name="T92" fmla="*/ 158 w 165"/>
                <a:gd name="T93" fmla="*/ 19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233">
                  <a:moveTo>
                    <a:pt x="158" y="195"/>
                  </a:moveTo>
                  <a:cubicBezTo>
                    <a:pt x="158" y="189"/>
                    <a:pt x="158" y="189"/>
                    <a:pt x="158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38" y="183"/>
                    <a:pt x="18" y="154"/>
                    <a:pt x="18" y="120"/>
                  </a:cubicBezTo>
                  <a:cubicBezTo>
                    <a:pt x="18" y="77"/>
                    <a:pt x="51" y="42"/>
                    <a:pt x="94" y="39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6" y="127"/>
                    <a:pt x="76" y="127"/>
                    <a:pt x="76" y="127"/>
                  </a:cubicBezTo>
                  <a:cubicBezTo>
                    <a:pt x="75" y="128"/>
                    <a:pt x="75" y="130"/>
                    <a:pt x="75" y="131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6"/>
                    <a:pt x="80" y="161"/>
                    <a:pt x="86" y="161"/>
                  </a:cubicBezTo>
                  <a:cubicBezTo>
                    <a:pt x="92" y="161"/>
                    <a:pt x="97" y="156"/>
                    <a:pt x="97" y="150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97" y="130"/>
                    <a:pt x="96" y="128"/>
                    <a:pt x="96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3" y="128"/>
                    <a:pt x="103" y="130"/>
                    <a:pt x="103" y="131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69"/>
                    <a:pt x="108" y="174"/>
                    <a:pt x="114" y="174"/>
                  </a:cubicBezTo>
                  <a:cubicBezTo>
                    <a:pt x="120" y="174"/>
                    <a:pt x="125" y="169"/>
                    <a:pt x="125" y="163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0"/>
                    <a:pt x="125" y="128"/>
                    <a:pt x="124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1" y="128"/>
                    <a:pt x="131" y="130"/>
                    <a:pt x="131" y="131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6"/>
                    <a:pt x="136" y="161"/>
                    <a:pt x="142" y="161"/>
                  </a:cubicBezTo>
                  <a:cubicBezTo>
                    <a:pt x="148" y="161"/>
                    <a:pt x="153" y="156"/>
                    <a:pt x="153" y="15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0"/>
                    <a:pt x="153" y="128"/>
                    <a:pt x="152" y="127"/>
                  </a:cubicBezTo>
                  <a:cubicBezTo>
                    <a:pt x="158" y="127"/>
                    <a:pt x="158" y="127"/>
                    <a:pt x="158" y="127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41" y="24"/>
                    <a:pt x="0" y="67"/>
                    <a:pt x="0" y="120"/>
                  </a:cubicBezTo>
                  <a:cubicBezTo>
                    <a:pt x="0" y="162"/>
                    <a:pt x="26" y="198"/>
                    <a:pt x="63" y="21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165" y="233"/>
                    <a:pt x="165" y="233"/>
                    <a:pt x="165" y="233"/>
                  </a:cubicBezTo>
                  <a:cubicBezTo>
                    <a:pt x="165" y="195"/>
                    <a:pt x="165" y="195"/>
                    <a:pt x="165" y="195"/>
                  </a:cubicBezTo>
                  <a:lnTo>
                    <a:pt x="158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4"/>
            <p:cNvSpPr>
              <a:spLocks noEditPoints="1"/>
            </p:cNvSpPr>
            <p:nvPr/>
          </p:nvSpPr>
          <p:spPr bwMode="auto">
            <a:xfrm>
              <a:off x="5761039" y="3413125"/>
              <a:ext cx="466725" cy="79375"/>
            </a:xfrm>
            <a:custGeom>
              <a:avLst/>
              <a:gdLst>
                <a:gd name="T0" fmla="*/ 0 w 294"/>
                <a:gd name="T1" fmla="*/ 0 h 50"/>
                <a:gd name="T2" fmla="*/ 0 w 294"/>
                <a:gd name="T3" fmla="*/ 50 h 50"/>
                <a:gd name="T4" fmla="*/ 294 w 294"/>
                <a:gd name="T5" fmla="*/ 50 h 50"/>
                <a:gd name="T6" fmla="*/ 294 w 294"/>
                <a:gd name="T7" fmla="*/ 0 h 50"/>
                <a:gd name="T8" fmla="*/ 0 w 294"/>
                <a:gd name="T9" fmla="*/ 0 h 50"/>
                <a:gd name="T10" fmla="*/ 282 w 294"/>
                <a:gd name="T11" fmla="*/ 38 h 50"/>
                <a:gd name="T12" fmla="*/ 10 w 294"/>
                <a:gd name="T13" fmla="*/ 38 h 50"/>
                <a:gd name="T14" fmla="*/ 10 w 294"/>
                <a:gd name="T15" fmla="*/ 12 h 50"/>
                <a:gd name="T16" fmla="*/ 282 w 294"/>
                <a:gd name="T17" fmla="*/ 12 h 50"/>
                <a:gd name="T18" fmla="*/ 282 w 294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50">
                  <a:moveTo>
                    <a:pt x="0" y="0"/>
                  </a:moveTo>
                  <a:lnTo>
                    <a:pt x="0" y="50"/>
                  </a:lnTo>
                  <a:lnTo>
                    <a:pt x="294" y="50"/>
                  </a:lnTo>
                  <a:lnTo>
                    <a:pt x="294" y="0"/>
                  </a:lnTo>
                  <a:lnTo>
                    <a:pt x="0" y="0"/>
                  </a:lnTo>
                  <a:close/>
                  <a:moveTo>
                    <a:pt x="282" y="38"/>
                  </a:moveTo>
                  <a:lnTo>
                    <a:pt x="10" y="38"/>
                  </a:lnTo>
                  <a:lnTo>
                    <a:pt x="10" y="12"/>
                  </a:lnTo>
                  <a:lnTo>
                    <a:pt x="282" y="12"/>
                  </a:lnTo>
                  <a:lnTo>
                    <a:pt x="282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5" name="Freeform 2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>
            <a:spLocks noEditPoints="1"/>
          </p:cNvSpPr>
          <p:nvPr/>
        </p:nvSpPr>
        <p:spPr bwMode="auto">
          <a:xfrm>
            <a:off x="4081880" y="3849741"/>
            <a:ext cx="338431" cy="388992"/>
          </a:xfrm>
          <a:custGeom>
            <a:avLst/>
            <a:gdLst>
              <a:gd name="T0" fmla="*/ 61 w 240"/>
              <a:gd name="T1" fmla="*/ 0 h 275"/>
              <a:gd name="T2" fmla="*/ 61 w 240"/>
              <a:gd name="T3" fmla="*/ 46 h 275"/>
              <a:gd name="T4" fmla="*/ 91 w 240"/>
              <a:gd name="T5" fmla="*/ 109 h 275"/>
              <a:gd name="T6" fmla="*/ 152 w 240"/>
              <a:gd name="T7" fmla="*/ 131 h 275"/>
              <a:gd name="T8" fmla="*/ 179 w 240"/>
              <a:gd name="T9" fmla="*/ 275 h 275"/>
              <a:gd name="T10" fmla="*/ 240 w 240"/>
              <a:gd name="T11" fmla="*/ 131 h 275"/>
              <a:gd name="T12" fmla="*/ 91 w 240"/>
              <a:gd name="T13" fmla="*/ 109 h 275"/>
              <a:gd name="T14" fmla="*/ 59 w 240"/>
              <a:gd name="T15" fmla="*/ 145 h 275"/>
              <a:gd name="T16" fmla="*/ 123 w 240"/>
              <a:gd name="T17" fmla="*/ 102 h 275"/>
              <a:gd name="T18" fmla="*/ 123 w 240"/>
              <a:gd name="T19" fmla="*/ 102 h 275"/>
              <a:gd name="T20" fmla="*/ 123 w 240"/>
              <a:gd name="T21" fmla="*/ 73 h 275"/>
              <a:gd name="T22" fmla="*/ 69 w 240"/>
              <a:gd name="T23" fmla="*/ 73 h 275"/>
              <a:gd name="T24" fmla="*/ 68 w 240"/>
              <a:gd name="T25" fmla="*/ 50 h 275"/>
              <a:gd name="T26" fmla="*/ 40 w 240"/>
              <a:gd name="T27" fmla="*/ 53 h 275"/>
              <a:gd name="T28" fmla="*/ 3 w 240"/>
              <a:gd name="T29" fmla="*/ 177 h 275"/>
              <a:gd name="T30" fmla="*/ 92 w 240"/>
              <a:gd name="T31" fmla="*/ 259 h 275"/>
              <a:gd name="T32" fmla="*/ 125 w 240"/>
              <a:gd name="T33" fmla="*/ 259 h 275"/>
              <a:gd name="T34" fmla="*/ 121 w 240"/>
              <a:gd name="T35" fmla="*/ 145 h 275"/>
              <a:gd name="T36" fmla="*/ 40 w 240"/>
              <a:gd name="T37" fmla="*/ 197 h 275"/>
              <a:gd name="T38" fmla="*/ 54 w 240"/>
              <a:gd name="T39" fmla="*/ 273 h 275"/>
              <a:gd name="T40" fmla="*/ 86 w 240"/>
              <a:gd name="T41" fmla="*/ 197 h 275"/>
              <a:gd name="T42" fmla="*/ 7 w 240"/>
              <a:gd name="T43" fmla="*/ 185 h 275"/>
              <a:gd name="T44" fmla="*/ 218 w 240"/>
              <a:gd name="T45" fmla="*/ 79 h 275"/>
              <a:gd name="T46" fmla="*/ 146 w 240"/>
              <a:gd name="T47" fmla="*/ 100 h 275"/>
              <a:gd name="T48" fmla="*/ 218 w 240"/>
              <a:gd name="T49" fmla="*/ 79 h 275"/>
              <a:gd name="T50" fmla="*/ 233 w 240"/>
              <a:gd name="T51" fmla="*/ 75 h 275"/>
              <a:gd name="T52" fmla="*/ 161 w 240"/>
              <a:gd name="T53" fmla="*/ 53 h 275"/>
              <a:gd name="T54" fmla="*/ 160 w 240"/>
              <a:gd name="T55" fmla="*/ 49 h 275"/>
              <a:gd name="T56" fmla="*/ 232 w 240"/>
              <a:gd name="T57" fmla="*/ 28 h 275"/>
              <a:gd name="T58" fmla="*/ 160 w 240"/>
              <a:gd name="T59" fmla="*/ 49 h 275"/>
              <a:gd name="T60" fmla="*/ 149 w 240"/>
              <a:gd name="T61" fmla="*/ 2 h 275"/>
              <a:gd name="T62" fmla="*/ 222 w 240"/>
              <a:gd name="T63" fmla="*/ 24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0" h="275">
                <a:moveTo>
                  <a:pt x="37" y="23"/>
                </a:moveTo>
                <a:cubicBezTo>
                  <a:pt x="37" y="10"/>
                  <a:pt x="48" y="0"/>
                  <a:pt x="61" y="0"/>
                </a:cubicBezTo>
                <a:cubicBezTo>
                  <a:pt x="74" y="0"/>
                  <a:pt x="84" y="10"/>
                  <a:pt x="84" y="23"/>
                </a:cubicBezTo>
                <a:cubicBezTo>
                  <a:pt x="84" y="36"/>
                  <a:pt x="74" y="46"/>
                  <a:pt x="61" y="46"/>
                </a:cubicBezTo>
                <a:cubicBezTo>
                  <a:pt x="48" y="46"/>
                  <a:pt x="37" y="36"/>
                  <a:pt x="37" y="23"/>
                </a:cubicBezTo>
                <a:close/>
                <a:moveTo>
                  <a:pt x="91" y="109"/>
                </a:moveTo>
                <a:cubicBezTo>
                  <a:pt x="91" y="131"/>
                  <a:pt x="91" y="131"/>
                  <a:pt x="91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2" y="275"/>
                  <a:pt x="152" y="275"/>
                  <a:pt x="152" y="275"/>
                </a:cubicBezTo>
                <a:cubicBezTo>
                  <a:pt x="179" y="275"/>
                  <a:pt x="179" y="275"/>
                  <a:pt x="179" y="275"/>
                </a:cubicBezTo>
                <a:cubicBezTo>
                  <a:pt x="179" y="131"/>
                  <a:pt x="179" y="131"/>
                  <a:pt x="179" y="131"/>
                </a:cubicBezTo>
                <a:cubicBezTo>
                  <a:pt x="240" y="131"/>
                  <a:pt x="240" y="131"/>
                  <a:pt x="240" y="131"/>
                </a:cubicBezTo>
                <a:cubicBezTo>
                  <a:pt x="240" y="109"/>
                  <a:pt x="240" y="109"/>
                  <a:pt x="240" y="109"/>
                </a:cubicBezTo>
                <a:lnTo>
                  <a:pt x="91" y="109"/>
                </a:lnTo>
                <a:close/>
                <a:moveTo>
                  <a:pt x="121" y="145"/>
                </a:moveTo>
                <a:cubicBezTo>
                  <a:pt x="59" y="145"/>
                  <a:pt x="59" y="145"/>
                  <a:pt x="59" y="145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31" y="102"/>
                  <a:pt x="138" y="96"/>
                  <a:pt x="138" y="88"/>
                </a:cubicBezTo>
                <a:cubicBezTo>
                  <a:pt x="138" y="80"/>
                  <a:pt x="131" y="73"/>
                  <a:pt x="123" y="73"/>
                </a:cubicBezTo>
                <a:cubicBezTo>
                  <a:pt x="123" y="73"/>
                  <a:pt x="123" y="73"/>
                  <a:pt x="123" y="73"/>
                </a:cubicBezTo>
                <a:cubicBezTo>
                  <a:pt x="69" y="73"/>
                  <a:pt x="69" y="73"/>
                  <a:pt x="69" y="7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2"/>
                  <a:pt x="70" y="50"/>
                  <a:pt x="68" y="50"/>
                </a:cubicBezTo>
                <a:cubicBezTo>
                  <a:pt x="43" y="50"/>
                  <a:pt x="43" y="50"/>
                  <a:pt x="43" y="50"/>
                </a:cubicBezTo>
                <a:cubicBezTo>
                  <a:pt x="41" y="50"/>
                  <a:pt x="40" y="52"/>
                  <a:pt x="40" y="53"/>
                </a:cubicBezTo>
                <a:cubicBezTo>
                  <a:pt x="0" y="174"/>
                  <a:pt x="0" y="174"/>
                  <a:pt x="0" y="174"/>
                </a:cubicBezTo>
                <a:cubicBezTo>
                  <a:pt x="0" y="176"/>
                  <a:pt x="1" y="177"/>
                  <a:pt x="3" y="177"/>
                </a:cubicBezTo>
                <a:cubicBezTo>
                  <a:pt x="92" y="177"/>
                  <a:pt x="92" y="177"/>
                  <a:pt x="92" y="177"/>
                </a:cubicBezTo>
                <a:cubicBezTo>
                  <a:pt x="92" y="259"/>
                  <a:pt x="92" y="259"/>
                  <a:pt x="92" y="259"/>
                </a:cubicBezTo>
                <a:cubicBezTo>
                  <a:pt x="92" y="268"/>
                  <a:pt x="100" y="275"/>
                  <a:pt x="109" y="275"/>
                </a:cubicBezTo>
                <a:cubicBezTo>
                  <a:pt x="117" y="275"/>
                  <a:pt x="125" y="268"/>
                  <a:pt x="125" y="259"/>
                </a:cubicBezTo>
                <a:cubicBezTo>
                  <a:pt x="125" y="148"/>
                  <a:pt x="125" y="148"/>
                  <a:pt x="125" y="148"/>
                </a:cubicBezTo>
                <a:cubicBezTo>
                  <a:pt x="125" y="146"/>
                  <a:pt x="123" y="145"/>
                  <a:pt x="121" y="145"/>
                </a:cubicBezTo>
                <a:close/>
                <a:moveTo>
                  <a:pt x="7" y="197"/>
                </a:moveTo>
                <a:cubicBezTo>
                  <a:pt x="40" y="197"/>
                  <a:pt x="40" y="197"/>
                  <a:pt x="40" y="197"/>
                </a:cubicBezTo>
                <a:cubicBezTo>
                  <a:pt x="40" y="273"/>
                  <a:pt x="40" y="273"/>
                  <a:pt x="40" y="273"/>
                </a:cubicBezTo>
                <a:cubicBezTo>
                  <a:pt x="54" y="273"/>
                  <a:pt x="54" y="273"/>
                  <a:pt x="54" y="273"/>
                </a:cubicBezTo>
                <a:cubicBezTo>
                  <a:pt x="54" y="197"/>
                  <a:pt x="54" y="197"/>
                  <a:pt x="54" y="197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86" y="185"/>
                  <a:pt x="86" y="185"/>
                  <a:pt x="86" y="185"/>
                </a:cubicBezTo>
                <a:cubicBezTo>
                  <a:pt x="7" y="185"/>
                  <a:pt x="7" y="185"/>
                  <a:pt x="7" y="185"/>
                </a:cubicBezTo>
                <a:lnTo>
                  <a:pt x="7" y="197"/>
                </a:lnTo>
                <a:close/>
                <a:moveTo>
                  <a:pt x="218" y="79"/>
                </a:moveTo>
                <a:cubicBezTo>
                  <a:pt x="146" y="79"/>
                  <a:pt x="146" y="79"/>
                  <a:pt x="146" y="79"/>
                </a:cubicBezTo>
                <a:cubicBezTo>
                  <a:pt x="146" y="100"/>
                  <a:pt x="146" y="100"/>
                  <a:pt x="146" y="100"/>
                </a:cubicBezTo>
                <a:cubicBezTo>
                  <a:pt x="218" y="100"/>
                  <a:pt x="218" y="100"/>
                  <a:pt x="218" y="100"/>
                </a:cubicBezTo>
                <a:lnTo>
                  <a:pt x="218" y="79"/>
                </a:lnTo>
                <a:close/>
                <a:moveTo>
                  <a:pt x="161" y="75"/>
                </a:moveTo>
                <a:cubicBezTo>
                  <a:pt x="233" y="75"/>
                  <a:pt x="233" y="75"/>
                  <a:pt x="233" y="75"/>
                </a:cubicBezTo>
                <a:cubicBezTo>
                  <a:pt x="233" y="53"/>
                  <a:pt x="233" y="53"/>
                  <a:pt x="233" y="53"/>
                </a:cubicBezTo>
                <a:cubicBezTo>
                  <a:pt x="161" y="53"/>
                  <a:pt x="161" y="53"/>
                  <a:pt x="161" y="53"/>
                </a:cubicBezTo>
                <a:lnTo>
                  <a:pt x="161" y="75"/>
                </a:lnTo>
                <a:close/>
                <a:moveTo>
                  <a:pt x="160" y="49"/>
                </a:moveTo>
                <a:cubicBezTo>
                  <a:pt x="232" y="49"/>
                  <a:pt x="232" y="49"/>
                  <a:pt x="232" y="49"/>
                </a:cubicBezTo>
                <a:cubicBezTo>
                  <a:pt x="232" y="28"/>
                  <a:pt x="232" y="28"/>
                  <a:pt x="232" y="28"/>
                </a:cubicBezTo>
                <a:cubicBezTo>
                  <a:pt x="160" y="28"/>
                  <a:pt x="160" y="28"/>
                  <a:pt x="160" y="28"/>
                </a:cubicBezTo>
                <a:lnTo>
                  <a:pt x="160" y="49"/>
                </a:lnTo>
                <a:close/>
                <a:moveTo>
                  <a:pt x="222" y="2"/>
                </a:moveTo>
                <a:cubicBezTo>
                  <a:pt x="149" y="2"/>
                  <a:pt x="149" y="2"/>
                  <a:pt x="149" y="2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222" y="24"/>
                  <a:pt x="222" y="24"/>
                  <a:pt x="222" y="24"/>
                </a:cubicBezTo>
                <a:lnTo>
                  <a:pt x="222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8" name="矩形: 圆角 1"/>
          <p:cNvSpPr/>
          <p:nvPr/>
        </p:nvSpPr>
        <p:spPr>
          <a:xfrm>
            <a:off x="93851" y="191645"/>
            <a:ext cx="1631918" cy="54888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借书登记</a:t>
            </a:r>
          </a:p>
        </p:txBody>
      </p:sp>
      <p:pic>
        <p:nvPicPr>
          <p:cNvPr id="8" name="1702278375157">
            <a:hlinkClick r:id="" action="ppaction://media"/>
            <a:extLst>
              <a:ext uri="{FF2B5EF4-FFF2-40B4-BE49-F238E27FC236}">
                <a16:creationId xmlns:a16="http://schemas.microsoft.com/office/drawing/2014/main" id="{5467104A-773C-FD51-11CA-5B4BAB5422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7656" y="942126"/>
            <a:ext cx="8416344" cy="42013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E3EA7BF-F4E6-9712-9323-7A2F1D2C0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639"/>
            <a:ext cx="9144000" cy="3136106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96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GrpSpPr/>
          <p:nvPr/>
        </p:nvGrpSpPr>
        <p:grpSpPr>
          <a:xfrm>
            <a:off x="4110422" y="2722651"/>
            <a:ext cx="281347" cy="381653"/>
            <a:chOff x="5680076" y="2749550"/>
            <a:chExt cx="547688" cy="742950"/>
          </a:xfrm>
          <a:solidFill>
            <a:schemeClr val="bg1"/>
          </a:solidFill>
        </p:grpSpPr>
        <p:sp>
          <p:nvSpPr>
            <p:cNvPr id="93" name="Freeform 13"/>
            <p:cNvSpPr/>
            <p:nvPr/>
          </p:nvSpPr>
          <p:spPr bwMode="auto">
            <a:xfrm>
              <a:off x="5680076" y="2749550"/>
              <a:ext cx="454025" cy="641350"/>
            </a:xfrm>
            <a:custGeom>
              <a:avLst/>
              <a:gdLst>
                <a:gd name="T0" fmla="*/ 158 w 165"/>
                <a:gd name="T1" fmla="*/ 195 h 233"/>
                <a:gd name="T2" fmla="*/ 158 w 165"/>
                <a:gd name="T3" fmla="*/ 189 h 233"/>
                <a:gd name="T4" fmla="*/ 70 w 165"/>
                <a:gd name="T5" fmla="*/ 189 h 233"/>
                <a:gd name="T6" fmla="*/ 70 w 165"/>
                <a:gd name="T7" fmla="*/ 195 h 233"/>
                <a:gd name="T8" fmla="*/ 68 w 165"/>
                <a:gd name="T9" fmla="*/ 195 h 233"/>
                <a:gd name="T10" fmla="*/ 18 w 165"/>
                <a:gd name="T11" fmla="*/ 120 h 233"/>
                <a:gd name="T12" fmla="*/ 94 w 165"/>
                <a:gd name="T13" fmla="*/ 39 h 233"/>
                <a:gd name="T14" fmla="*/ 94 w 165"/>
                <a:gd name="T15" fmla="*/ 120 h 233"/>
                <a:gd name="T16" fmla="*/ 70 w 165"/>
                <a:gd name="T17" fmla="*/ 120 h 233"/>
                <a:gd name="T18" fmla="*/ 70 w 165"/>
                <a:gd name="T19" fmla="*/ 127 h 233"/>
                <a:gd name="T20" fmla="*/ 76 w 165"/>
                <a:gd name="T21" fmla="*/ 127 h 233"/>
                <a:gd name="T22" fmla="*/ 75 w 165"/>
                <a:gd name="T23" fmla="*/ 131 h 233"/>
                <a:gd name="T24" fmla="*/ 75 w 165"/>
                <a:gd name="T25" fmla="*/ 150 h 233"/>
                <a:gd name="T26" fmla="*/ 86 w 165"/>
                <a:gd name="T27" fmla="*/ 161 h 233"/>
                <a:gd name="T28" fmla="*/ 97 w 165"/>
                <a:gd name="T29" fmla="*/ 150 h 233"/>
                <a:gd name="T30" fmla="*/ 97 w 165"/>
                <a:gd name="T31" fmla="*/ 131 h 233"/>
                <a:gd name="T32" fmla="*/ 96 w 165"/>
                <a:gd name="T33" fmla="*/ 127 h 233"/>
                <a:gd name="T34" fmla="*/ 104 w 165"/>
                <a:gd name="T35" fmla="*/ 127 h 233"/>
                <a:gd name="T36" fmla="*/ 103 w 165"/>
                <a:gd name="T37" fmla="*/ 131 h 233"/>
                <a:gd name="T38" fmla="*/ 103 w 165"/>
                <a:gd name="T39" fmla="*/ 163 h 233"/>
                <a:gd name="T40" fmla="*/ 114 w 165"/>
                <a:gd name="T41" fmla="*/ 174 h 233"/>
                <a:gd name="T42" fmla="*/ 125 w 165"/>
                <a:gd name="T43" fmla="*/ 163 h 233"/>
                <a:gd name="T44" fmla="*/ 125 w 165"/>
                <a:gd name="T45" fmla="*/ 131 h 233"/>
                <a:gd name="T46" fmla="*/ 124 w 165"/>
                <a:gd name="T47" fmla="*/ 127 h 233"/>
                <a:gd name="T48" fmla="*/ 132 w 165"/>
                <a:gd name="T49" fmla="*/ 127 h 233"/>
                <a:gd name="T50" fmla="*/ 131 w 165"/>
                <a:gd name="T51" fmla="*/ 131 h 233"/>
                <a:gd name="T52" fmla="*/ 131 w 165"/>
                <a:gd name="T53" fmla="*/ 150 h 233"/>
                <a:gd name="T54" fmla="*/ 142 w 165"/>
                <a:gd name="T55" fmla="*/ 161 h 233"/>
                <a:gd name="T56" fmla="*/ 153 w 165"/>
                <a:gd name="T57" fmla="*/ 150 h 233"/>
                <a:gd name="T58" fmla="*/ 153 w 165"/>
                <a:gd name="T59" fmla="*/ 131 h 233"/>
                <a:gd name="T60" fmla="*/ 152 w 165"/>
                <a:gd name="T61" fmla="*/ 127 h 233"/>
                <a:gd name="T62" fmla="*/ 158 w 165"/>
                <a:gd name="T63" fmla="*/ 127 h 233"/>
                <a:gd name="T64" fmla="*/ 158 w 165"/>
                <a:gd name="T65" fmla="*/ 120 h 233"/>
                <a:gd name="T66" fmla="*/ 134 w 165"/>
                <a:gd name="T67" fmla="*/ 120 h 233"/>
                <a:gd name="T68" fmla="*/ 134 w 165"/>
                <a:gd name="T69" fmla="*/ 18 h 233"/>
                <a:gd name="T70" fmla="*/ 142 w 165"/>
                <a:gd name="T71" fmla="*/ 18 h 233"/>
                <a:gd name="T72" fmla="*/ 142 w 165"/>
                <a:gd name="T73" fmla="*/ 0 h 233"/>
                <a:gd name="T74" fmla="*/ 86 w 165"/>
                <a:gd name="T75" fmla="*/ 0 h 233"/>
                <a:gd name="T76" fmla="*/ 86 w 165"/>
                <a:gd name="T77" fmla="*/ 18 h 233"/>
                <a:gd name="T78" fmla="*/ 94 w 165"/>
                <a:gd name="T79" fmla="*/ 18 h 233"/>
                <a:gd name="T80" fmla="*/ 94 w 165"/>
                <a:gd name="T81" fmla="*/ 20 h 233"/>
                <a:gd name="T82" fmla="*/ 0 w 165"/>
                <a:gd name="T83" fmla="*/ 120 h 233"/>
                <a:gd name="T84" fmla="*/ 63 w 165"/>
                <a:gd name="T85" fmla="*/ 213 h 233"/>
                <a:gd name="T86" fmla="*/ 63 w 165"/>
                <a:gd name="T87" fmla="*/ 233 h 233"/>
                <a:gd name="T88" fmla="*/ 165 w 165"/>
                <a:gd name="T89" fmla="*/ 233 h 233"/>
                <a:gd name="T90" fmla="*/ 165 w 165"/>
                <a:gd name="T91" fmla="*/ 195 h 233"/>
                <a:gd name="T92" fmla="*/ 158 w 165"/>
                <a:gd name="T93" fmla="*/ 19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233">
                  <a:moveTo>
                    <a:pt x="158" y="195"/>
                  </a:moveTo>
                  <a:cubicBezTo>
                    <a:pt x="158" y="189"/>
                    <a:pt x="158" y="189"/>
                    <a:pt x="158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38" y="183"/>
                    <a:pt x="18" y="154"/>
                    <a:pt x="18" y="120"/>
                  </a:cubicBezTo>
                  <a:cubicBezTo>
                    <a:pt x="18" y="77"/>
                    <a:pt x="51" y="42"/>
                    <a:pt x="94" y="39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6" y="127"/>
                    <a:pt x="76" y="127"/>
                    <a:pt x="76" y="127"/>
                  </a:cubicBezTo>
                  <a:cubicBezTo>
                    <a:pt x="75" y="128"/>
                    <a:pt x="75" y="130"/>
                    <a:pt x="75" y="131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6"/>
                    <a:pt x="80" y="161"/>
                    <a:pt x="86" y="161"/>
                  </a:cubicBezTo>
                  <a:cubicBezTo>
                    <a:pt x="92" y="161"/>
                    <a:pt x="97" y="156"/>
                    <a:pt x="97" y="150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97" y="130"/>
                    <a:pt x="96" y="128"/>
                    <a:pt x="96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3" y="128"/>
                    <a:pt x="103" y="130"/>
                    <a:pt x="103" y="131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69"/>
                    <a:pt x="108" y="174"/>
                    <a:pt x="114" y="174"/>
                  </a:cubicBezTo>
                  <a:cubicBezTo>
                    <a:pt x="120" y="174"/>
                    <a:pt x="125" y="169"/>
                    <a:pt x="125" y="163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0"/>
                    <a:pt x="125" y="128"/>
                    <a:pt x="124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1" y="128"/>
                    <a:pt x="131" y="130"/>
                    <a:pt x="131" y="131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6"/>
                    <a:pt x="136" y="161"/>
                    <a:pt x="142" y="161"/>
                  </a:cubicBezTo>
                  <a:cubicBezTo>
                    <a:pt x="148" y="161"/>
                    <a:pt x="153" y="156"/>
                    <a:pt x="153" y="15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0"/>
                    <a:pt x="153" y="128"/>
                    <a:pt x="152" y="127"/>
                  </a:cubicBezTo>
                  <a:cubicBezTo>
                    <a:pt x="158" y="127"/>
                    <a:pt x="158" y="127"/>
                    <a:pt x="158" y="127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41" y="24"/>
                    <a:pt x="0" y="67"/>
                    <a:pt x="0" y="120"/>
                  </a:cubicBezTo>
                  <a:cubicBezTo>
                    <a:pt x="0" y="162"/>
                    <a:pt x="26" y="198"/>
                    <a:pt x="63" y="21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165" y="233"/>
                    <a:pt x="165" y="233"/>
                    <a:pt x="165" y="233"/>
                  </a:cubicBezTo>
                  <a:cubicBezTo>
                    <a:pt x="165" y="195"/>
                    <a:pt x="165" y="195"/>
                    <a:pt x="165" y="195"/>
                  </a:cubicBezTo>
                  <a:lnTo>
                    <a:pt x="158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4"/>
            <p:cNvSpPr>
              <a:spLocks noEditPoints="1"/>
            </p:cNvSpPr>
            <p:nvPr/>
          </p:nvSpPr>
          <p:spPr bwMode="auto">
            <a:xfrm>
              <a:off x="5761039" y="3413125"/>
              <a:ext cx="466725" cy="79375"/>
            </a:xfrm>
            <a:custGeom>
              <a:avLst/>
              <a:gdLst>
                <a:gd name="T0" fmla="*/ 0 w 294"/>
                <a:gd name="T1" fmla="*/ 0 h 50"/>
                <a:gd name="T2" fmla="*/ 0 w 294"/>
                <a:gd name="T3" fmla="*/ 50 h 50"/>
                <a:gd name="T4" fmla="*/ 294 w 294"/>
                <a:gd name="T5" fmla="*/ 50 h 50"/>
                <a:gd name="T6" fmla="*/ 294 w 294"/>
                <a:gd name="T7" fmla="*/ 0 h 50"/>
                <a:gd name="T8" fmla="*/ 0 w 294"/>
                <a:gd name="T9" fmla="*/ 0 h 50"/>
                <a:gd name="T10" fmla="*/ 282 w 294"/>
                <a:gd name="T11" fmla="*/ 38 h 50"/>
                <a:gd name="T12" fmla="*/ 10 w 294"/>
                <a:gd name="T13" fmla="*/ 38 h 50"/>
                <a:gd name="T14" fmla="*/ 10 w 294"/>
                <a:gd name="T15" fmla="*/ 12 h 50"/>
                <a:gd name="T16" fmla="*/ 282 w 294"/>
                <a:gd name="T17" fmla="*/ 12 h 50"/>
                <a:gd name="T18" fmla="*/ 282 w 294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50">
                  <a:moveTo>
                    <a:pt x="0" y="0"/>
                  </a:moveTo>
                  <a:lnTo>
                    <a:pt x="0" y="50"/>
                  </a:lnTo>
                  <a:lnTo>
                    <a:pt x="294" y="50"/>
                  </a:lnTo>
                  <a:lnTo>
                    <a:pt x="294" y="0"/>
                  </a:lnTo>
                  <a:lnTo>
                    <a:pt x="0" y="0"/>
                  </a:lnTo>
                  <a:close/>
                  <a:moveTo>
                    <a:pt x="282" y="38"/>
                  </a:moveTo>
                  <a:lnTo>
                    <a:pt x="10" y="38"/>
                  </a:lnTo>
                  <a:lnTo>
                    <a:pt x="10" y="12"/>
                  </a:lnTo>
                  <a:lnTo>
                    <a:pt x="282" y="12"/>
                  </a:lnTo>
                  <a:lnTo>
                    <a:pt x="282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5" name="Freeform 2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>
            <a:spLocks noEditPoints="1"/>
          </p:cNvSpPr>
          <p:nvPr/>
        </p:nvSpPr>
        <p:spPr bwMode="auto">
          <a:xfrm>
            <a:off x="4081880" y="3849741"/>
            <a:ext cx="338431" cy="388992"/>
          </a:xfrm>
          <a:custGeom>
            <a:avLst/>
            <a:gdLst>
              <a:gd name="T0" fmla="*/ 61 w 240"/>
              <a:gd name="T1" fmla="*/ 0 h 275"/>
              <a:gd name="T2" fmla="*/ 61 w 240"/>
              <a:gd name="T3" fmla="*/ 46 h 275"/>
              <a:gd name="T4" fmla="*/ 91 w 240"/>
              <a:gd name="T5" fmla="*/ 109 h 275"/>
              <a:gd name="T6" fmla="*/ 152 w 240"/>
              <a:gd name="T7" fmla="*/ 131 h 275"/>
              <a:gd name="T8" fmla="*/ 179 w 240"/>
              <a:gd name="T9" fmla="*/ 275 h 275"/>
              <a:gd name="T10" fmla="*/ 240 w 240"/>
              <a:gd name="T11" fmla="*/ 131 h 275"/>
              <a:gd name="T12" fmla="*/ 91 w 240"/>
              <a:gd name="T13" fmla="*/ 109 h 275"/>
              <a:gd name="T14" fmla="*/ 59 w 240"/>
              <a:gd name="T15" fmla="*/ 145 h 275"/>
              <a:gd name="T16" fmla="*/ 123 w 240"/>
              <a:gd name="T17" fmla="*/ 102 h 275"/>
              <a:gd name="T18" fmla="*/ 123 w 240"/>
              <a:gd name="T19" fmla="*/ 102 h 275"/>
              <a:gd name="T20" fmla="*/ 123 w 240"/>
              <a:gd name="T21" fmla="*/ 73 h 275"/>
              <a:gd name="T22" fmla="*/ 69 w 240"/>
              <a:gd name="T23" fmla="*/ 73 h 275"/>
              <a:gd name="T24" fmla="*/ 68 w 240"/>
              <a:gd name="T25" fmla="*/ 50 h 275"/>
              <a:gd name="T26" fmla="*/ 40 w 240"/>
              <a:gd name="T27" fmla="*/ 53 h 275"/>
              <a:gd name="T28" fmla="*/ 3 w 240"/>
              <a:gd name="T29" fmla="*/ 177 h 275"/>
              <a:gd name="T30" fmla="*/ 92 w 240"/>
              <a:gd name="T31" fmla="*/ 259 h 275"/>
              <a:gd name="T32" fmla="*/ 125 w 240"/>
              <a:gd name="T33" fmla="*/ 259 h 275"/>
              <a:gd name="T34" fmla="*/ 121 w 240"/>
              <a:gd name="T35" fmla="*/ 145 h 275"/>
              <a:gd name="T36" fmla="*/ 40 w 240"/>
              <a:gd name="T37" fmla="*/ 197 h 275"/>
              <a:gd name="T38" fmla="*/ 54 w 240"/>
              <a:gd name="T39" fmla="*/ 273 h 275"/>
              <a:gd name="T40" fmla="*/ 86 w 240"/>
              <a:gd name="T41" fmla="*/ 197 h 275"/>
              <a:gd name="T42" fmla="*/ 7 w 240"/>
              <a:gd name="T43" fmla="*/ 185 h 275"/>
              <a:gd name="T44" fmla="*/ 218 w 240"/>
              <a:gd name="T45" fmla="*/ 79 h 275"/>
              <a:gd name="T46" fmla="*/ 146 w 240"/>
              <a:gd name="T47" fmla="*/ 100 h 275"/>
              <a:gd name="T48" fmla="*/ 218 w 240"/>
              <a:gd name="T49" fmla="*/ 79 h 275"/>
              <a:gd name="T50" fmla="*/ 233 w 240"/>
              <a:gd name="T51" fmla="*/ 75 h 275"/>
              <a:gd name="T52" fmla="*/ 161 w 240"/>
              <a:gd name="T53" fmla="*/ 53 h 275"/>
              <a:gd name="T54" fmla="*/ 160 w 240"/>
              <a:gd name="T55" fmla="*/ 49 h 275"/>
              <a:gd name="T56" fmla="*/ 232 w 240"/>
              <a:gd name="T57" fmla="*/ 28 h 275"/>
              <a:gd name="T58" fmla="*/ 160 w 240"/>
              <a:gd name="T59" fmla="*/ 49 h 275"/>
              <a:gd name="T60" fmla="*/ 149 w 240"/>
              <a:gd name="T61" fmla="*/ 2 h 275"/>
              <a:gd name="T62" fmla="*/ 222 w 240"/>
              <a:gd name="T63" fmla="*/ 24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0" h="275">
                <a:moveTo>
                  <a:pt x="37" y="23"/>
                </a:moveTo>
                <a:cubicBezTo>
                  <a:pt x="37" y="10"/>
                  <a:pt x="48" y="0"/>
                  <a:pt x="61" y="0"/>
                </a:cubicBezTo>
                <a:cubicBezTo>
                  <a:pt x="74" y="0"/>
                  <a:pt x="84" y="10"/>
                  <a:pt x="84" y="23"/>
                </a:cubicBezTo>
                <a:cubicBezTo>
                  <a:pt x="84" y="36"/>
                  <a:pt x="74" y="46"/>
                  <a:pt x="61" y="46"/>
                </a:cubicBezTo>
                <a:cubicBezTo>
                  <a:pt x="48" y="46"/>
                  <a:pt x="37" y="36"/>
                  <a:pt x="37" y="23"/>
                </a:cubicBezTo>
                <a:close/>
                <a:moveTo>
                  <a:pt x="91" y="109"/>
                </a:moveTo>
                <a:cubicBezTo>
                  <a:pt x="91" y="131"/>
                  <a:pt x="91" y="131"/>
                  <a:pt x="91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2" y="275"/>
                  <a:pt x="152" y="275"/>
                  <a:pt x="152" y="275"/>
                </a:cubicBezTo>
                <a:cubicBezTo>
                  <a:pt x="179" y="275"/>
                  <a:pt x="179" y="275"/>
                  <a:pt x="179" y="275"/>
                </a:cubicBezTo>
                <a:cubicBezTo>
                  <a:pt x="179" y="131"/>
                  <a:pt x="179" y="131"/>
                  <a:pt x="179" y="131"/>
                </a:cubicBezTo>
                <a:cubicBezTo>
                  <a:pt x="240" y="131"/>
                  <a:pt x="240" y="131"/>
                  <a:pt x="240" y="131"/>
                </a:cubicBezTo>
                <a:cubicBezTo>
                  <a:pt x="240" y="109"/>
                  <a:pt x="240" y="109"/>
                  <a:pt x="240" y="109"/>
                </a:cubicBezTo>
                <a:lnTo>
                  <a:pt x="91" y="109"/>
                </a:lnTo>
                <a:close/>
                <a:moveTo>
                  <a:pt x="121" y="145"/>
                </a:moveTo>
                <a:cubicBezTo>
                  <a:pt x="59" y="145"/>
                  <a:pt x="59" y="145"/>
                  <a:pt x="59" y="145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31" y="102"/>
                  <a:pt x="138" y="96"/>
                  <a:pt x="138" y="88"/>
                </a:cubicBezTo>
                <a:cubicBezTo>
                  <a:pt x="138" y="80"/>
                  <a:pt x="131" y="73"/>
                  <a:pt x="123" y="73"/>
                </a:cubicBezTo>
                <a:cubicBezTo>
                  <a:pt x="123" y="73"/>
                  <a:pt x="123" y="73"/>
                  <a:pt x="123" y="73"/>
                </a:cubicBezTo>
                <a:cubicBezTo>
                  <a:pt x="69" y="73"/>
                  <a:pt x="69" y="73"/>
                  <a:pt x="69" y="7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2"/>
                  <a:pt x="70" y="50"/>
                  <a:pt x="68" y="50"/>
                </a:cubicBezTo>
                <a:cubicBezTo>
                  <a:pt x="43" y="50"/>
                  <a:pt x="43" y="50"/>
                  <a:pt x="43" y="50"/>
                </a:cubicBezTo>
                <a:cubicBezTo>
                  <a:pt x="41" y="50"/>
                  <a:pt x="40" y="52"/>
                  <a:pt x="40" y="53"/>
                </a:cubicBezTo>
                <a:cubicBezTo>
                  <a:pt x="0" y="174"/>
                  <a:pt x="0" y="174"/>
                  <a:pt x="0" y="174"/>
                </a:cubicBezTo>
                <a:cubicBezTo>
                  <a:pt x="0" y="176"/>
                  <a:pt x="1" y="177"/>
                  <a:pt x="3" y="177"/>
                </a:cubicBezTo>
                <a:cubicBezTo>
                  <a:pt x="92" y="177"/>
                  <a:pt x="92" y="177"/>
                  <a:pt x="92" y="177"/>
                </a:cubicBezTo>
                <a:cubicBezTo>
                  <a:pt x="92" y="259"/>
                  <a:pt x="92" y="259"/>
                  <a:pt x="92" y="259"/>
                </a:cubicBezTo>
                <a:cubicBezTo>
                  <a:pt x="92" y="268"/>
                  <a:pt x="100" y="275"/>
                  <a:pt x="109" y="275"/>
                </a:cubicBezTo>
                <a:cubicBezTo>
                  <a:pt x="117" y="275"/>
                  <a:pt x="125" y="268"/>
                  <a:pt x="125" y="259"/>
                </a:cubicBezTo>
                <a:cubicBezTo>
                  <a:pt x="125" y="148"/>
                  <a:pt x="125" y="148"/>
                  <a:pt x="125" y="148"/>
                </a:cubicBezTo>
                <a:cubicBezTo>
                  <a:pt x="125" y="146"/>
                  <a:pt x="123" y="145"/>
                  <a:pt x="121" y="145"/>
                </a:cubicBezTo>
                <a:close/>
                <a:moveTo>
                  <a:pt x="7" y="197"/>
                </a:moveTo>
                <a:cubicBezTo>
                  <a:pt x="40" y="197"/>
                  <a:pt x="40" y="197"/>
                  <a:pt x="40" y="197"/>
                </a:cubicBezTo>
                <a:cubicBezTo>
                  <a:pt x="40" y="273"/>
                  <a:pt x="40" y="273"/>
                  <a:pt x="40" y="273"/>
                </a:cubicBezTo>
                <a:cubicBezTo>
                  <a:pt x="54" y="273"/>
                  <a:pt x="54" y="273"/>
                  <a:pt x="54" y="273"/>
                </a:cubicBezTo>
                <a:cubicBezTo>
                  <a:pt x="54" y="197"/>
                  <a:pt x="54" y="197"/>
                  <a:pt x="54" y="197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86" y="185"/>
                  <a:pt x="86" y="185"/>
                  <a:pt x="86" y="185"/>
                </a:cubicBezTo>
                <a:cubicBezTo>
                  <a:pt x="7" y="185"/>
                  <a:pt x="7" y="185"/>
                  <a:pt x="7" y="185"/>
                </a:cubicBezTo>
                <a:lnTo>
                  <a:pt x="7" y="197"/>
                </a:lnTo>
                <a:close/>
                <a:moveTo>
                  <a:pt x="218" y="79"/>
                </a:moveTo>
                <a:cubicBezTo>
                  <a:pt x="146" y="79"/>
                  <a:pt x="146" y="79"/>
                  <a:pt x="146" y="79"/>
                </a:cubicBezTo>
                <a:cubicBezTo>
                  <a:pt x="146" y="100"/>
                  <a:pt x="146" y="100"/>
                  <a:pt x="146" y="100"/>
                </a:cubicBezTo>
                <a:cubicBezTo>
                  <a:pt x="218" y="100"/>
                  <a:pt x="218" y="100"/>
                  <a:pt x="218" y="100"/>
                </a:cubicBezTo>
                <a:lnTo>
                  <a:pt x="218" y="79"/>
                </a:lnTo>
                <a:close/>
                <a:moveTo>
                  <a:pt x="161" y="75"/>
                </a:moveTo>
                <a:cubicBezTo>
                  <a:pt x="233" y="75"/>
                  <a:pt x="233" y="75"/>
                  <a:pt x="233" y="75"/>
                </a:cubicBezTo>
                <a:cubicBezTo>
                  <a:pt x="233" y="53"/>
                  <a:pt x="233" y="53"/>
                  <a:pt x="233" y="53"/>
                </a:cubicBezTo>
                <a:cubicBezTo>
                  <a:pt x="161" y="53"/>
                  <a:pt x="161" y="53"/>
                  <a:pt x="161" y="53"/>
                </a:cubicBezTo>
                <a:lnTo>
                  <a:pt x="161" y="75"/>
                </a:lnTo>
                <a:close/>
                <a:moveTo>
                  <a:pt x="160" y="49"/>
                </a:moveTo>
                <a:cubicBezTo>
                  <a:pt x="232" y="49"/>
                  <a:pt x="232" y="49"/>
                  <a:pt x="232" y="49"/>
                </a:cubicBezTo>
                <a:cubicBezTo>
                  <a:pt x="232" y="28"/>
                  <a:pt x="232" y="28"/>
                  <a:pt x="232" y="28"/>
                </a:cubicBezTo>
                <a:cubicBezTo>
                  <a:pt x="160" y="28"/>
                  <a:pt x="160" y="28"/>
                  <a:pt x="160" y="28"/>
                </a:cubicBezTo>
                <a:lnTo>
                  <a:pt x="160" y="49"/>
                </a:lnTo>
                <a:close/>
                <a:moveTo>
                  <a:pt x="222" y="2"/>
                </a:moveTo>
                <a:cubicBezTo>
                  <a:pt x="149" y="2"/>
                  <a:pt x="149" y="2"/>
                  <a:pt x="149" y="2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222" y="24"/>
                  <a:pt x="222" y="24"/>
                  <a:pt x="222" y="24"/>
                </a:cubicBezTo>
                <a:lnTo>
                  <a:pt x="222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8" name="矩形: 圆角 1"/>
          <p:cNvSpPr/>
          <p:nvPr/>
        </p:nvSpPr>
        <p:spPr>
          <a:xfrm>
            <a:off x="93851" y="191645"/>
            <a:ext cx="1631918" cy="54888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借书登记</a:t>
            </a:r>
          </a:p>
        </p:txBody>
      </p:sp>
      <p:pic>
        <p:nvPicPr>
          <p:cNvPr id="2" name="1702279125360">
            <a:hlinkClick r:id="" action="ppaction://media"/>
            <a:extLst>
              <a:ext uri="{FF2B5EF4-FFF2-40B4-BE49-F238E27FC236}">
                <a16:creationId xmlns:a16="http://schemas.microsoft.com/office/drawing/2014/main" id="{D43E5659-52E0-3AC1-0E8A-7CB65CD5DA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2174" y="1051742"/>
            <a:ext cx="8501826" cy="41151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B567FA-0E53-A2C5-F7E1-5DC2A06D0CBF}"/>
              </a:ext>
            </a:extLst>
          </p:cNvPr>
          <p:cNvSpPr txBox="1"/>
          <p:nvPr/>
        </p:nvSpPr>
        <p:spPr>
          <a:xfrm>
            <a:off x="2274422" y="231676"/>
            <a:ext cx="6227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如果书被借完会进行提醒！！</a:t>
            </a:r>
            <a:r>
              <a:rPr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~~</a:t>
            </a:r>
            <a:endParaRPr lang="zh-CN" altLang="en-US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D2C460-DF7E-0DEC-015B-0EF48A0B57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581"/>
            <a:ext cx="5263035" cy="43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640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57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8" grpId="0" bldLvl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GrpSpPr/>
          <p:nvPr/>
        </p:nvGrpSpPr>
        <p:grpSpPr>
          <a:xfrm>
            <a:off x="4110422" y="2722651"/>
            <a:ext cx="281347" cy="381653"/>
            <a:chOff x="5680076" y="2749550"/>
            <a:chExt cx="547688" cy="742950"/>
          </a:xfrm>
          <a:solidFill>
            <a:schemeClr val="bg1"/>
          </a:solidFill>
        </p:grpSpPr>
        <p:sp>
          <p:nvSpPr>
            <p:cNvPr id="93" name="Freeform 13"/>
            <p:cNvSpPr/>
            <p:nvPr/>
          </p:nvSpPr>
          <p:spPr bwMode="auto">
            <a:xfrm>
              <a:off x="5680076" y="2749550"/>
              <a:ext cx="454025" cy="641350"/>
            </a:xfrm>
            <a:custGeom>
              <a:avLst/>
              <a:gdLst>
                <a:gd name="T0" fmla="*/ 158 w 165"/>
                <a:gd name="T1" fmla="*/ 195 h 233"/>
                <a:gd name="T2" fmla="*/ 158 w 165"/>
                <a:gd name="T3" fmla="*/ 189 h 233"/>
                <a:gd name="T4" fmla="*/ 70 w 165"/>
                <a:gd name="T5" fmla="*/ 189 h 233"/>
                <a:gd name="T6" fmla="*/ 70 w 165"/>
                <a:gd name="T7" fmla="*/ 195 h 233"/>
                <a:gd name="T8" fmla="*/ 68 w 165"/>
                <a:gd name="T9" fmla="*/ 195 h 233"/>
                <a:gd name="T10" fmla="*/ 18 w 165"/>
                <a:gd name="T11" fmla="*/ 120 h 233"/>
                <a:gd name="T12" fmla="*/ 94 w 165"/>
                <a:gd name="T13" fmla="*/ 39 h 233"/>
                <a:gd name="T14" fmla="*/ 94 w 165"/>
                <a:gd name="T15" fmla="*/ 120 h 233"/>
                <a:gd name="T16" fmla="*/ 70 w 165"/>
                <a:gd name="T17" fmla="*/ 120 h 233"/>
                <a:gd name="T18" fmla="*/ 70 w 165"/>
                <a:gd name="T19" fmla="*/ 127 h 233"/>
                <a:gd name="T20" fmla="*/ 76 w 165"/>
                <a:gd name="T21" fmla="*/ 127 h 233"/>
                <a:gd name="T22" fmla="*/ 75 w 165"/>
                <a:gd name="T23" fmla="*/ 131 h 233"/>
                <a:gd name="T24" fmla="*/ 75 w 165"/>
                <a:gd name="T25" fmla="*/ 150 h 233"/>
                <a:gd name="T26" fmla="*/ 86 w 165"/>
                <a:gd name="T27" fmla="*/ 161 h 233"/>
                <a:gd name="T28" fmla="*/ 97 w 165"/>
                <a:gd name="T29" fmla="*/ 150 h 233"/>
                <a:gd name="T30" fmla="*/ 97 w 165"/>
                <a:gd name="T31" fmla="*/ 131 h 233"/>
                <a:gd name="T32" fmla="*/ 96 w 165"/>
                <a:gd name="T33" fmla="*/ 127 h 233"/>
                <a:gd name="T34" fmla="*/ 104 w 165"/>
                <a:gd name="T35" fmla="*/ 127 h 233"/>
                <a:gd name="T36" fmla="*/ 103 w 165"/>
                <a:gd name="T37" fmla="*/ 131 h 233"/>
                <a:gd name="T38" fmla="*/ 103 w 165"/>
                <a:gd name="T39" fmla="*/ 163 h 233"/>
                <a:gd name="T40" fmla="*/ 114 w 165"/>
                <a:gd name="T41" fmla="*/ 174 h 233"/>
                <a:gd name="T42" fmla="*/ 125 w 165"/>
                <a:gd name="T43" fmla="*/ 163 h 233"/>
                <a:gd name="T44" fmla="*/ 125 w 165"/>
                <a:gd name="T45" fmla="*/ 131 h 233"/>
                <a:gd name="T46" fmla="*/ 124 w 165"/>
                <a:gd name="T47" fmla="*/ 127 h 233"/>
                <a:gd name="T48" fmla="*/ 132 w 165"/>
                <a:gd name="T49" fmla="*/ 127 h 233"/>
                <a:gd name="T50" fmla="*/ 131 w 165"/>
                <a:gd name="T51" fmla="*/ 131 h 233"/>
                <a:gd name="T52" fmla="*/ 131 w 165"/>
                <a:gd name="T53" fmla="*/ 150 h 233"/>
                <a:gd name="T54" fmla="*/ 142 w 165"/>
                <a:gd name="T55" fmla="*/ 161 h 233"/>
                <a:gd name="T56" fmla="*/ 153 w 165"/>
                <a:gd name="T57" fmla="*/ 150 h 233"/>
                <a:gd name="T58" fmla="*/ 153 w 165"/>
                <a:gd name="T59" fmla="*/ 131 h 233"/>
                <a:gd name="T60" fmla="*/ 152 w 165"/>
                <a:gd name="T61" fmla="*/ 127 h 233"/>
                <a:gd name="T62" fmla="*/ 158 w 165"/>
                <a:gd name="T63" fmla="*/ 127 h 233"/>
                <a:gd name="T64" fmla="*/ 158 w 165"/>
                <a:gd name="T65" fmla="*/ 120 h 233"/>
                <a:gd name="T66" fmla="*/ 134 w 165"/>
                <a:gd name="T67" fmla="*/ 120 h 233"/>
                <a:gd name="T68" fmla="*/ 134 w 165"/>
                <a:gd name="T69" fmla="*/ 18 h 233"/>
                <a:gd name="T70" fmla="*/ 142 w 165"/>
                <a:gd name="T71" fmla="*/ 18 h 233"/>
                <a:gd name="T72" fmla="*/ 142 w 165"/>
                <a:gd name="T73" fmla="*/ 0 h 233"/>
                <a:gd name="T74" fmla="*/ 86 w 165"/>
                <a:gd name="T75" fmla="*/ 0 h 233"/>
                <a:gd name="T76" fmla="*/ 86 w 165"/>
                <a:gd name="T77" fmla="*/ 18 h 233"/>
                <a:gd name="T78" fmla="*/ 94 w 165"/>
                <a:gd name="T79" fmla="*/ 18 h 233"/>
                <a:gd name="T80" fmla="*/ 94 w 165"/>
                <a:gd name="T81" fmla="*/ 20 h 233"/>
                <a:gd name="T82" fmla="*/ 0 w 165"/>
                <a:gd name="T83" fmla="*/ 120 h 233"/>
                <a:gd name="T84" fmla="*/ 63 w 165"/>
                <a:gd name="T85" fmla="*/ 213 h 233"/>
                <a:gd name="T86" fmla="*/ 63 w 165"/>
                <a:gd name="T87" fmla="*/ 233 h 233"/>
                <a:gd name="T88" fmla="*/ 165 w 165"/>
                <a:gd name="T89" fmla="*/ 233 h 233"/>
                <a:gd name="T90" fmla="*/ 165 w 165"/>
                <a:gd name="T91" fmla="*/ 195 h 233"/>
                <a:gd name="T92" fmla="*/ 158 w 165"/>
                <a:gd name="T93" fmla="*/ 19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233">
                  <a:moveTo>
                    <a:pt x="158" y="195"/>
                  </a:moveTo>
                  <a:cubicBezTo>
                    <a:pt x="158" y="189"/>
                    <a:pt x="158" y="189"/>
                    <a:pt x="158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38" y="183"/>
                    <a:pt x="18" y="154"/>
                    <a:pt x="18" y="120"/>
                  </a:cubicBezTo>
                  <a:cubicBezTo>
                    <a:pt x="18" y="77"/>
                    <a:pt x="51" y="42"/>
                    <a:pt x="94" y="39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6" y="127"/>
                    <a:pt x="76" y="127"/>
                    <a:pt x="76" y="127"/>
                  </a:cubicBezTo>
                  <a:cubicBezTo>
                    <a:pt x="75" y="128"/>
                    <a:pt x="75" y="130"/>
                    <a:pt x="75" y="131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6"/>
                    <a:pt x="80" y="161"/>
                    <a:pt x="86" y="161"/>
                  </a:cubicBezTo>
                  <a:cubicBezTo>
                    <a:pt x="92" y="161"/>
                    <a:pt x="97" y="156"/>
                    <a:pt x="97" y="150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97" y="130"/>
                    <a:pt x="96" y="128"/>
                    <a:pt x="96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3" y="128"/>
                    <a:pt x="103" y="130"/>
                    <a:pt x="103" y="131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69"/>
                    <a:pt x="108" y="174"/>
                    <a:pt x="114" y="174"/>
                  </a:cubicBezTo>
                  <a:cubicBezTo>
                    <a:pt x="120" y="174"/>
                    <a:pt x="125" y="169"/>
                    <a:pt x="125" y="163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0"/>
                    <a:pt x="125" y="128"/>
                    <a:pt x="124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1" y="128"/>
                    <a:pt x="131" y="130"/>
                    <a:pt x="131" y="131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6"/>
                    <a:pt x="136" y="161"/>
                    <a:pt x="142" y="161"/>
                  </a:cubicBezTo>
                  <a:cubicBezTo>
                    <a:pt x="148" y="161"/>
                    <a:pt x="153" y="156"/>
                    <a:pt x="153" y="15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0"/>
                    <a:pt x="153" y="128"/>
                    <a:pt x="152" y="127"/>
                  </a:cubicBezTo>
                  <a:cubicBezTo>
                    <a:pt x="158" y="127"/>
                    <a:pt x="158" y="127"/>
                    <a:pt x="158" y="127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41" y="24"/>
                    <a:pt x="0" y="67"/>
                    <a:pt x="0" y="120"/>
                  </a:cubicBezTo>
                  <a:cubicBezTo>
                    <a:pt x="0" y="162"/>
                    <a:pt x="26" y="198"/>
                    <a:pt x="63" y="21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165" y="233"/>
                    <a:pt x="165" y="233"/>
                    <a:pt x="165" y="233"/>
                  </a:cubicBezTo>
                  <a:cubicBezTo>
                    <a:pt x="165" y="195"/>
                    <a:pt x="165" y="195"/>
                    <a:pt x="165" y="195"/>
                  </a:cubicBezTo>
                  <a:lnTo>
                    <a:pt x="158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4"/>
            <p:cNvSpPr>
              <a:spLocks noEditPoints="1"/>
            </p:cNvSpPr>
            <p:nvPr/>
          </p:nvSpPr>
          <p:spPr bwMode="auto">
            <a:xfrm>
              <a:off x="5761039" y="3413125"/>
              <a:ext cx="466725" cy="79375"/>
            </a:xfrm>
            <a:custGeom>
              <a:avLst/>
              <a:gdLst>
                <a:gd name="T0" fmla="*/ 0 w 294"/>
                <a:gd name="T1" fmla="*/ 0 h 50"/>
                <a:gd name="T2" fmla="*/ 0 w 294"/>
                <a:gd name="T3" fmla="*/ 50 h 50"/>
                <a:gd name="T4" fmla="*/ 294 w 294"/>
                <a:gd name="T5" fmla="*/ 50 h 50"/>
                <a:gd name="T6" fmla="*/ 294 w 294"/>
                <a:gd name="T7" fmla="*/ 0 h 50"/>
                <a:gd name="T8" fmla="*/ 0 w 294"/>
                <a:gd name="T9" fmla="*/ 0 h 50"/>
                <a:gd name="T10" fmla="*/ 282 w 294"/>
                <a:gd name="T11" fmla="*/ 38 h 50"/>
                <a:gd name="T12" fmla="*/ 10 w 294"/>
                <a:gd name="T13" fmla="*/ 38 h 50"/>
                <a:gd name="T14" fmla="*/ 10 w 294"/>
                <a:gd name="T15" fmla="*/ 12 h 50"/>
                <a:gd name="T16" fmla="*/ 282 w 294"/>
                <a:gd name="T17" fmla="*/ 12 h 50"/>
                <a:gd name="T18" fmla="*/ 282 w 294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50">
                  <a:moveTo>
                    <a:pt x="0" y="0"/>
                  </a:moveTo>
                  <a:lnTo>
                    <a:pt x="0" y="50"/>
                  </a:lnTo>
                  <a:lnTo>
                    <a:pt x="294" y="50"/>
                  </a:lnTo>
                  <a:lnTo>
                    <a:pt x="294" y="0"/>
                  </a:lnTo>
                  <a:lnTo>
                    <a:pt x="0" y="0"/>
                  </a:lnTo>
                  <a:close/>
                  <a:moveTo>
                    <a:pt x="282" y="38"/>
                  </a:moveTo>
                  <a:lnTo>
                    <a:pt x="10" y="38"/>
                  </a:lnTo>
                  <a:lnTo>
                    <a:pt x="10" y="12"/>
                  </a:lnTo>
                  <a:lnTo>
                    <a:pt x="282" y="12"/>
                  </a:lnTo>
                  <a:lnTo>
                    <a:pt x="282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5" name="Freeform 2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>
            <a:spLocks noEditPoints="1"/>
          </p:cNvSpPr>
          <p:nvPr/>
        </p:nvSpPr>
        <p:spPr bwMode="auto">
          <a:xfrm>
            <a:off x="4081880" y="3849741"/>
            <a:ext cx="338431" cy="388992"/>
          </a:xfrm>
          <a:custGeom>
            <a:avLst/>
            <a:gdLst>
              <a:gd name="T0" fmla="*/ 61 w 240"/>
              <a:gd name="T1" fmla="*/ 0 h 275"/>
              <a:gd name="T2" fmla="*/ 61 w 240"/>
              <a:gd name="T3" fmla="*/ 46 h 275"/>
              <a:gd name="T4" fmla="*/ 91 w 240"/>
              <a:gd name="T5" fmla="*/ 109 h 275"/>
              <a:gd name="T6" fmla="*/ 152 w 240"/>
              <a:gd name="T7" fmla="*/ 131 h 275"/>
              <a:gd name="T8" fmla="*/ 179 w 240"/>
              <a:gd name="T9" fmla="*/ 275 h 275"/>
              <a:gd name="T10" fmla="*/ 240 w 240"/>
              <a:gd name="T11" fmla="*/ 131 h 275"/>
              <a:gd name="T12" fmla="*/ 91 w 240"/>
              <a:gd name="T13" fmla="*/ 109 h 275"/>
              <a:gd name="T14" fmla="*/ 59 w 240"/>
              <a:gd name="T15" fmla="*/ 145 h 275"/>
              <a:gd name="T16" fmla="*/ 123 w 240"/>
              <a:gd name="T17" fmla="*/ 102 h 275"/>
              <a:gd name="T18" fmla="*/ 123 w 240"/>
              <a:gd name="T19" fmla="*/ 102 h 275"/>
              <a:gd name="T20" fmla="*/ 123 w 240"/>
              <a:gd name="T21" fmla="*/ 73 h 275"/>
              <a:gd name="T22" fmla="*/ 69 w 240"/>
              <a:gd name="T23" fmla="*/ 73 h 275"/>
              <a:gd name="T24" fmla="*/ 68 w 240"/>
              <a:gd name="T25" fmla="*/ 50 h 275"/>
              <a:gd name="T26" fmla="*/ 40 w 240"/>
              <a:gd name="T27" fmla="*/ 53 h 275"/>
              <a:gd name="T28" fmla="*/ 3 w 240"/>
              <a:gd name="T29" fmla="*/ 177 h 275"/>
              <a:gd name="T30" fmla="*/ 92 w 240"/>
              <a:gd name="T31" fmla="*/ 259 h 275"/>
              <a:gd name="T32" fmla="*/ 125 w 240"/>
              <a:gd name="T33" fmla="*/ 259 h 275"/>
              <a:gd name="T34" fmla="*/ 121 w 240"/>
              <a:gd name="T35" fmla="*/ 145 h 275"/>
              <a:gd name="T36" fmla="*/ 40 w 240"/>
              <a:gd name="T37" fmla="*/ 197 h 275"/>
              <a:gd name="T38" fmla="*/ 54 w 240"/>
              <a:gd name="T39" fmla="*/ 273 h 275"/>
              <a:gd name="T40" fmla="*/ 86 w 240"/>
              <a:gd name="T41" fmla="*/ 197 h 275"/>
              <a:gd name="T42" fmla="*/ 7 w 240"/>
              <a:gd name="T43" fmla="*/ 185 h 275"/>
              <a:gd name="T44" fmla="*/ 218 w 240"/>
              <a:gd name="T45" fmla="*/ 79 h 275"/>
              <a:gd name="T46" fmla="*/ 146 w 240"/>
              <a:gd name="T47" fmla="*/ 100 h 275"/>
              <a:gd name="T48" fmla="*/ 218 w 240"/>
              <a:gd name="T49" fmla="*/ 79 h 275"/>
              <a:gd name="T50" fmla="*/ 233 w 240"/>
              <a:gd name="T51" fmla="*/ 75 h 275"/>
              <a:gd name="T52" fmla="*/ 161 w 240"/>
              <a:gd name="T53" fmla="*/ 53 h 275"/>
              <a:gd name="T54" fmla="*/ 160 w 240"/>
              <a:gd name="T55" fmla="*/ 49 h 275"/>
              <a:gd name="T56" fmla="*/ 232 w 240"/>
              <a:gd name="T57" fmla="*/ 28 h 275"/>
              <a:gd name="T58" fmla="*/ 160 w 240"/>
              <a:gd name="T59" fmla="*/ 49 h 275"/>
              <a:gd name="T60" fmla="*/ 149 w 240"/>
              <a:gd name="T61" fmla="*/ 2 h 275"/>
              <a:gd name="T62" fmla="*/ 222 w 240"/>
              <a:gd name="T63" fmla="*/ 24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0" h="275">
                <a:moveTo>
                  <a:pt x="37" y="23"/>
                </a:moveTo>
                <a:cubicBezTo>
                  <a:pt x="37" y="10"/>
                  <a:pt x="48" y="0"/>
                  <a:pt x="61" y="0"/>
                </a:cubicBezTo>
                <a:cubicBezTo>
                  <a:pt x="74" y="0"/>
                  <a:pt x="84" y="10"/>
                  <a:pt x="84" y="23"/>
                </a:cubicBezTo>
                <a:cubicBezTo>
                  <a:pt x="84" y="36"/>
                  <a:pt x="74" y="46"/>
                  <a:pt x="61" y="46"/>
                </a:cubicBezTo>
                <a:cubicBezTo>
                  <a:pt x="48" y="46"/>
                  <a:pt x="37" y="36"/>
                  <a:pt x="37" y="23"/>
                </a:cubicBezTo>
                <a:close/>
                <a:moveTo>
                  <a:pt x="91" y="109"/>
                </a:moveTo>
                <a:cubicBezTo>
                  <a:pt x="91" y="131"/>
                  <a:pt x="91" y="131"/>
                  <a:pt x="91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2" y="275"/>
                  <a:pt x="152" y="275"/>
                  <a:pt x="152" y="275"/>
                </a:cubicBezTo>
                <a:cubicBezTo>
                  <a:pt x="179" y="275"/>
                  <a:pt x="179" y="275"/>
                  <a:pt x="179" y="275"/>
                </a:cubicBezTo>
                <a:cubicBezTo>
                  <a:pt x="179" y="131"/>
                  <a:pt x="179" y="131"/>
                  <a:pt x="179" y="131"/>
                </a:cubicBezTo>
                <a:cubicBezTo>
                  <a:pt x="240" y="131"/>
                  <a:pt x="240" y="131"/>
                  <a:pt x="240" y="131"/>
                </a:cubicBezTo>
                <a:cubicBezTo>
                  <a:pt x="240" y="109"/>
                  <a:pt x="240" y="109"/>
                  <a:pt x="240" y="109"/>
                </a:cubicBezTo>
                <a:lnTo>
                  <a:pt x="91" y="109"/>
                </a:lnTo>
                <a:close/>
                <a:moveTo>
                  <a:pt x="121" y="145"/>
                </a:moveTo>
                <a:cubicBezTo>
                  <a:pt x="59" y="145"/>
                  <a:pt x="59" y="145"/>
                  <a:pt x="59" y="145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31" y="102"/>
                  <a:pt x="138" y="96"/>
                  <a:pt x="138" y="88"/>
                </a:cubicBezTo>
                <a:cubicBezTo>
                  <a:pt x="138" y="80"/>
                  <a:pt x="131" y="73"/>
                  <a:pt x="123" y="73"/>
                </a:cubicBezTo>
                <a:cubicBezTo>
                  <a:pt x="123" y="73"/>
                  <a:pt x="123" y="73"/>
                  <a:pt x="123" y="73"/>
                </a:cubicBezTo>
                <a:cubicBezTo>
                  <a:pt x="69" y="73"/>
                  <a:pt x="69" y="73"/>
                  <a:pt x="69" y="7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2"/>
                  <a:pt x="70" y="50"/>
                  <a:pt x="68" y="50"/>
                </a:cubicBezTo>
                <a:cubicBezTo>
                  <a:pt x="43" y="50"/>
                  <a:pt x="43" y="50"/>
                  <a:pt x="43" y="50"/>
                </a:cubicBezTo>
                <a:cubicBezTo>
                  <a:pt x="41" y="50"/>
                  <a:pt x="40" y="52"/>
                  <a:pt x="40" y="53"/>
                </a:cubicBezTo>
                <a:cubicBezTo>
                  <a:pt x="0" y="174"/>
                  <a:pt x="0" y="174"/>
                  <a:pt x="0" y="174"/>
                </a:cubicBezTo>
                <a:cubicBezTo>
                  <a:pt x="0" y="176"/>
                  <a:pt x="1" y="177"/>
                  <a:pt x="3" y="177"/>
                </a:cubicBezTo>
                <a:cubicBezTo>
                  <a:pt x="92" y="177"/>
                  <a:pt x="92" y="177"/>
                  <a:pt x="92" y="177"/>
                </a:cubicBezTo>
                <a:cubicBezTo>
                  <a:pt x="92" y="259"/>
                  <a:pt x="92" y="259"/>
                  <a:pt x="92" y="259"/>
                </a:cubicBezTo>
                <a:cubicBezTo>
                  <a:pt x="92" y="268"/>
                  <a:pt x="100" y="275"/>
                  <a:pt x="109" y="275"/>
                </a:cubicBezTo>
                <a:cubicBezTo>
                  <a:pt x="117" y="275"/>
                  <a:pt x="125" y="268"/>
                  <a:pt x="125" y="259"/>
                </a:cubicBezTo>
                <a:cubicBezTo>
                  <a:pt x="125" y="148"/>
                  <a:pt x="125" y="148"/>
                  <a:pt x="125" y="148"/>
                </a:cubicBezTo>
                <a:cubicBezTo>
                  <a:pt x="125" y="146"/>
                  <a:pt x="123" y="145"/>
                  <a:pt x="121" y="145"/>
                </a:cubicBezTo>
                <a:close/>
                <a:moveTo>
                  <a:pt x="7" y="197"/>
                </a:moveTo>
                <a:cubicBezTo>
                  <a:pt x="40" y="197"/>
                  <a:pt x="40" y="197"/>
                  <a:pt x="40" y="197"/>
                </a:cubicBezTo>
                <a:cubicBezTo>
                  <a:pt x="40" y="273"/>
                  <a:pt x="40" y="273"/>
                  <a:pt x="40" y="273"/>
                </a:cubicBezTo>
                <a:cubicBezTo>
                  <a:pt x="54" y="273"/>
                  <a:pt x="54" y="273"/>
                  <a:pt x="54" y="273"/>
                </a:cubicBezTo>
                <a:cubicBezTo>
                  <a:pt x="54" y="197"/>
                  <a:pt x="54" y="197"/>
                  <a:pt x="54" y="197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86" y="185"/>
                  <a:pt x="86" y="185"/>
                  <a:pt x="86" y="185"/>
                </a:cubicBezTo>
                <a:cubicBezTo>
                  <a:pt x="7" y="185"/>
                  <a:pt x="7" y="185"/>
                  <a:pt x="7" y="185"/>
                </a:cubicBezTo>
                <a:lnTo>
                  <a:pt x="7" y="197"/>
                </a:lnTo>
                <a:close/>
                <a:moveTo>
                  <a:pt x="218" y="79"/>
                </a:moveTo>
                <a:cubicBezTo>
                  <a:pt x="146" y="79"/>
                  <a:pt x="146" y="79"/>
                  <a:pt x="146" y="79"/>
                </a:cubicBezTo>
                <a:cubicBezTo>
                  <a:pt x="146" y="100"/>
                  <a:pt x="146" y="100"/>
                  <a:pt x="146" y="100"/>
                </a:cubicBezTo>
                <a:cubicBezTo>
                  <a:pt x="218" y="100"/>
                  <a:pt x="218" y="100"/>
                  <a:pt x="218" y="100"/>
                </a:cubicBezTo>
                <a:lnTo>
                  <a:pt x="218" y="79"/>
                </a:lnTo>
                <a:close/>
                <a:moveTo>
                  <a:pt x="161" y="75"/>
                </a:moveTo>
                <a:cubicBezTo>
                  <a:pt x="233" y="75"/>
                  <a:pt x="233" y="75"/>
                  <a:pt x="233" y="75"/>
                </a:cubicBezTo>
                <a:cubicBezTo>
                  <a:pt x="233" y="53"/>
                  <a:pt x="233" y="53"/>
                  <a:pt x="233" y="53"/>
                </a:cubicBezTo>
                <a:cubicBezTo>
                  <a:pt x="161" y="53"/>
                  <a:pt x="161" y="53"/>
                  <a:pt x="161" y="53"/>
                </a:cubicBezTo>
                <a:lnTo>
                  <a:pt x="161" y="75"/>
                </a:lnTo>
                <a:close/>
                <a:moveTo>
                  <a:pt x="160" y="49"/>
                </a:moveTo>
                <a:cubicBezTo>
                  <a:pt x="232" y="49"/>
                  <a:pt x="232" y="49"/>
                  <a:pt x="232" y="49"/>
                </a:cubicBezTo>
                <a:cubicBezTo>
                  <a:pt x="232" y="28"/>
                  <a:pt x="232" y="28"/>
                  <a:pt x="232" y="28"/>
                </a:cubicBezTo>
                <a:cubicBezTo>
                  <a:pt x="160" y="28"/>
                  <a:pt x="160" y="28"/>
                  <a:pt x="160" y="28"/>
                </a:cubicBezTo>
                <a:lnTo>
                  <a:pt x="160" y="49"/>
                </a:lnTo>
                <a:close/>
                <a:moveTo>
                  <a:pt x="222" y="2"/>
                </a:moveTo>
                <a:cubicBezTo>
                  <a:pt x="149" y="2"/>
                  <a:pt x="149" y="2"/>
                  <a:pt x="149" y="2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222" y="24"/>
                  <a:pt x="222" y="24"/>
                  <a:pt x="222" y="24"/>
                </a:cubicBezTo>
                <a:lnTo>
                  <a:pt x="222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8" name="矩形: 圆角 1"/>
          <p:cNvSpPr/>
          <p:nvPr/>
        </p:nvSpPr>
        <p:spPr>
          <a:xfrm>
            <a:off x="93851" y="191645"/>
            <a:ext cx="1631918" cy="54888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还书登记</a:t>
            </a:r>
          </a:p>
        </p:txBody>
      </p:sp>
      <p:pic>
        <p:nvPicPr>
          <p:cNvPr id="2" name="1702278604063">
            <a:hlinkClick r:id="" action="ppaction://media"/>
            <a:extLst>
              <a:ext uri="{FF2B5EF4-FFF2-40B4-BE49-F238E27FC236}">
                <a16:creationId xmlns:a16="http://schemas.microsoft.com/office/drawing/2014/main" id="{8077F59D-3448-1C2F-0030-6C8BA8EBF1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5307" y="963175"/>
            <a:ext cx="8538693" cy="42007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3CA900-D536-546E-5F97-A6D3A062C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7269"/>
            <a:ext cx="7540580" cy="420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061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6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8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GrpSpPr/>
          <p:nvPr/>
        </p:nvGrpSpPr>
        <p:grpSpPr>
          <a:xfrm>
            <a:off x="4110422" y="2722651"/>
            <a:ext cx="281347" cy="381653"/>
            <a:chOff x="5680076" y="2749550"/>
            <a:chExt cx="547688" cy="742950"/>
          </a:xfrm>
          <a:solidFill>
            <a:schemeClr val="bg1"/>
          </a:solidFill>
        </p:grpSpPr>
        <p:sp>
          <p:nvSpPr>
            <p:cNvPr id="93" name="Freeform 13"/>
            <p:cNvSpPr/>
            <p:nvPr/>
          </p:nvSpPr>
          <p:spPr bwMode="auto">
            <a:xfrm>
              <a:off x="5680076" y="2749550"/>
              <a:ext cx="454025" cy="641350"/>
            </a:xfrm>
            <a:custGeom>
              <a:avLst/>
              <a:gdLst>
                <a:gd name="T0" fmla="*/ 158 w 165"/>
                <a:gd name="T1" fmla="*/ 195 h 233"/>
                <a:gd name="T2" fmla="*/ 158 w 165"/>
                <a:gd name="T3" fmla="*/ 189 h 233"/>
                <a:gd name="T4" fmla="*/ 70 w 165"/>
                <a:gd name="T5" fmla="*/ 189 h 233"/>
                <a:gd name="T6" fmla="*/ 70 w 165"/>
                <a:gd name="T7" fmla="*/ 195 h 233"/>
                <a:gd name="T8" fmla="*/ 68 w 165"/>
                <a:gd name="T9" fmla="*/ 195 h 233"/>
                <a:gd name="T10" fmla="*/ 18 w 165"/>
                <a:gd name="T11" fmla="*/ 120 h 233"/>
                <a:gd name="T12" fmla="*/ 94 w 165"/>
                <a:gd name="T13" fmla="*/ 39 h 233"/>
                <a:gd name="T14" fmla="*/ 94 w 165"/>
                <a:gd name="T15" fmla="*/ 120 h 233"/>
                <a:gd name="T16" fmla="*/ 70 w 165"/>
                <a:gd name="T17" fmla="*/ 120 h 233"/>
                <a:gd name="T18" fmla="*/ 70 w 165"/>
                <a:gd name="T19" fmla="*/ 127 h 233"/>
                <a:gd name="T20" fmla="*/ 76 w 165"/>
                <a:gd name="T21" fmla="*/ 127 h 233"/>
                <a:gd name="T22" fmla="*/ 75 w 165"/>
                <a:gd name="T23" fmla="*/ 131 h 233"/>
                <a:gd name="T24" fmla="*/ 75 w 165"/>
                <a:gd name="T25" fmla="*/ 150 h 233"/>
                <a:gd name="T26" fmla="*/ 86 w 165"/>
                <a:gd name="T27" fmla="*/ 161 h 233"/>
                <a:gd name="T28" fmla="*/ 97 w 165"/>
                <a:gd name="T29" fmla="*/ 150 h 233"/>
                <a:gd name="T30" fmla="*/ 97 w 165"/>
                <a:gd name="T31" fmla="*/ 131 h 233"/>
                <a:gd name="T32" fmla="*/ 96 w 165"/>
                <a:gd name="T33" fmla="*/ 127 h 233"/>
                <a:gd name="T34" fmla="*/ 104 w 165"/>
                <a:gd name="T35" fmla="*/ 127 h 233"/>
                <a:gd name="T36" fmla="*/ 103 w 165"/>
                <a:gd name="T37" fmla="*/ 131 h 233"/>
                <a:gd name="T38" fmla="*/ 103 w 165"/>
                <a:gd name="T39" fmla="*/ 163 h 233"/>
                <a:gd name="T40" fmla="*/ 114 w 165"/>
                <a:gd name="T41" fmla="*/ 174 h 233"/>
                <a:gd name="T42" fmla="*/ 125 w 165"/>
                <a:gd name="T43" fmla="*/ 163 h 233"/>
                <a:gd name="T44" fmla="*/ 125 w 165"/>
                <a:gd name="T45" fmla="*/ 131 h 233"/>
                <a:gd name="T46" fmla="*/ 124 w 165"/>
                <a:gd name="T47" fmla="*/ 127 h 233"/>
                <a:gd name="T48" fmla="*/ 132 w 165"/>
                <a:gd name="T49" fmla="*/ 127 h 233"/>
                <a:gd name="T50" fmla="*/ 131 w 165"/>
                <a:gd name="T51" fmla="*/ 131 h 233"/>
                <a:gd name="T52" fmla="*/ 131 w 165"/>
                <a:gd name="T53" fmla="*/ 150 h 233"/>
                <a:gd name="T54" fmla="*/ 142 w 165"/>
                <a:gd name="T55" fmla="*/ 161 h 233"/>
                <a:gd name="T56" fmla="*/ 153 w 165"/>
                <a:gd name="T57" fmla="*/ 150 h 233"/>
                <a:gd name="T58" fmla="*/ 153 w 165"/>
                <a:gd name="T59" fmla="*/ 131 h 233"/>
                <a:gd name="T60" fmla="*/ 152 w 165"/>
                <a:gd name="T61" fmla="*/ 127 h 233"/>
                <a:gd name="T62" fmla="*/ 158 w 165"/>
                <a:gd name="T63" fmla="*/ 127 h 233"/>
                <a:gd name="T64" fmla="*/ 158 w 165"/>
                <a:gd name="T65" fmla="*/ 120 h 233"/>
                <a:gd name="T66" fmla="*/ 134 w 165"/>
                <a:gd name="T67" fmla="*/ 120 h 233"/>
                <a:gd name="T68" fmla="*/ 134 w 165"/>
                <a:gd name="T69" fmla="*/ 18 h 233"/>
                <a:gd name="T70" fmla="*/ 142 w 165"/>
                <a:gd name="T71" fmla="*/ 18 h 233"/>
                <a:gd name="T72" fmla="*/ 142 w 165"/>
                <a:gd name="T73" fmla="*/ 0 h 233"/>
                <a:gd name="T74" fmla="*/ 86 w 165"/>
                <a:gd name="T75" fmla="*/ 0 h 233"/>
                <a:gd name="T76" fmla="*/ 86 w 165"/>
                <a:gd name="T77" fmla="*/ 18 h 233"/>
                <a:gd name="T78" fmla="*/ 94 w 165"/>
                <a:gd name="T79" fmla="*/ 18 h 233"/>
                <a:gd name="T80" fmla="*/ 94 w 165"/>
                <a:gd name="T81" fmla="*/ 20 h 233"/>
                <a:gd name="T82" fmla="*/ 0 w 165"/>
                <a:gd name="T83" fmla="*/ 120 h 233"/>
                <a:gd name="T84" fmla="*/ 63 w 165"/>
                <a:gd name="T85" fmla="*/ 213 h 233"/>
                <a:gd name="T86" fmla="*/ 63 w 165"/>
                <a:gd name="T87" fmla="*/ 233 h 233"/>
                <a:gd name="T88" fmla="*/ 165 w 165"/>
                <a:gd name="T89" fmla="*/ 233 h 233"/>
                <a:gd name="T90" fmla="*/ 165 w 165"/>
                <a:gd name="T91" fmla="*/ 195 h 233"/>
                <a:gd name="T92" fmla="*/ 158 w 165"/>
                <a:gd name="T93" fmla="*/ 19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233">
                  <a:moveTo>
                    <a:pt x="158" y="195"/>
                  </a:moveTo>
                  <a:cubicBezTo>
                    <a:pt x="158" y="189"/>
                    <a:pt x="158" y="189"/>
                    <a:pt x="158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38" y="183"/>
                    <a:pt x="18" y="154"/>
                    <a:pt x="18" y="120"/>
                  </a:cubicBezTo>
                  <a:cubicBezTo>
                    <a:pt x="18" y="77"/>
                    <a:pt x="51" y="42"/>
                    <a:pt x="94" y="39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6" y="127"/>
                    <a:pt x="76" y="127"/>
                    <a:pt x="76" y="127"/>
                  </a:cubicBezTo>
                  <a:cubicBezTo>
                    <a:pt x="75" y="128"/>
                    <a:pt x="75" y="130"/>
                    <a:pt x="75" y="131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6"/>
                    <a:pt x="80" y="161"/>
                    <a:pt x="86" y="161"/>
                  </a:cubicBezTo>
                  <a:cubicBezTo>
                    <a:pt x="92" y="161"/>
                    <a:pt x="97" y="156"/>
                    <a:pt x="97" y="150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97" y="130"/>
                    <a:pt x="96" y="128"/>
                    <a:pt x="96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3" y="128"/>
                    <a:pt x="103" y="130"/>
                    <a:pt x="103" y="131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69"/>
                    <a:pt x="108" y="174"/>
                    <a:pt x="114" y="174"/>
                  </a:cubicBezTo>
                  <a:cubicBezTo>
                    <a:pt x="120" y="174"/>
                    <a:pt x="125" y="169"/>
                    <a:pt x="125" y="163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0"/>
                    <a:pt x="125" y="128"/>
                    <a:pt x="124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1" y="128"/>
                    <a:pt x="131" y="130"/>
                    <a:pt x="131" y="131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6"/>
                    <a:pt x="136" y="161"/>
                    <a:pt x="142" y="161"/>
                  </a:cubicBezTo>
                  <a:cubicBezTo>
                    <a:pt x="148" y="161"/>
                    <a:pt x="153" y="156"/>
                    <a:pt x="153" y="15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0"/>
                    <a:pt x="153" y="128"/>
                    <a:pt x="152" y="127"/>
                  </a:cubicBezTo>
                  <a:cubicBezTo>
                    <a:pt x="158" y="127"/>
                    <a:pt x="158" y="127"/>
                    <a:pt x="158" y="127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41" y="24"/>
                    <a:pt x="0" y="67"/>
                    <a:pt x="0" y="120"/>
                  </a:cubicBezTo>
                  <a:cubicBezTo>
                    <a:pt x="0" y="162"/>
                    <a:pt x="26" y="198"/>
                    <a:pt x="63" y="21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165" y="233"/>
                    <a:pt x="165" y="233"/>
                    <a:pt x="165" y="233"/>
                  </a:cubicBezTo>
                  <a:cubicBezTo>
                    <a:pt x="165" y="195"/>
                    <a:pt x="165" y="195"/>
                    <a:pt x="165" y="195"/>
                  </a:cubicBezTo>
                  <a:lnTo>
                    <a:pt x="158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4"/>
            <p:cNvSpPr>
              <a:spLocks noEditPoints="1"/>
            </p:cNvSpPr>
            <p:nvPr/>
          </p:nvSpPr>
          <p:spPr bwMode="auto">
            <a:xfrm>
              <a:off x="5761039" y="3413125"/>
              <a:ext cx="466725" cy="79375"/>
            </a:xfrm>
            <a:custGeom>
              <a:avLst/>
              <a:gdLst>
                <a:gd name="T0" fmla="*/ 0 w 294"/>
                <a:gd name="T1" fmla="*/ 0 h 50"/>
                <a:gd name="T2" fmla="*/ 0 w 294"/>
                <a:gd name="T3" fmla="*/ 50 h 50"/>
                <a:gd name="T4" fmla="*/ 294 w 294"/>
                <a:gd name="T5" fmla="*/ 50 h 50"/>
                <a:gd name="T6" fmla="*/ 294 w 294"/>
                <a:gd name="T7" fmla="*/ 0 h 50"/>
                <a:gd name="T8" fmla="*/ 0 w 294"/>
                <a:gd name="T9" fmla="*/ 0 h 50"/>
                <a:gd name="T10" fmla="*/ 282 w 294"/>
                <a:gd name="T11" fmla="*/ 38 h 50"/>
                <a:gd name="T12" fmla="*/ 10 w 294"/>
                <a:gd name="T13" fmla="*/ 38 h 50"/>
                <a:gd name="T14" fmla="*/ 10 w 294"/>
                <a:gd name="T15" fmla="*/ 12 h 50"/>
                <a:gd name="T16" fmla="*/ 282 w 294"/>
                <a:gd name="T17" fmla="*/ 12 h 50"/>
                <a:gd name="T18" fmla="*/ 282 w 294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50">
                  <a:moveTo>
                    <a:pt x="0" y="0"/>
                  </a:moveTo>
                  <a:lnTo>
                    <a:pt x="0" y="50"/>
                  </a:lnTo>
                  <a:lnTo>
                    <a:pt x="294" y="50"/>
                  </a:lnTo>
                  <a:lnTo>
                    <a:pt x="294" y="0"/>
                  </a:lnTo>
                  <a:lnTo>
                    <a:pt x="0" y="0"/>
                  </a:lnTo>
                  <a:close/>
                  <a:moveTo>
                    <a:pt x="282" y="38"/>
                  </a:moveTo>
                  <a:lnTo>
                    <a:pt x="10" y="38"/>
                  </a:lnTo>
                  <a:lnTo>
                    <a:pt x="10" y="12"/>
                  </a:lnTo>
                  <a:lnTo>
                    <a:pt x="282" y="12"/>
                  </a:lnTo>
                  <a:lnTo>
                    <a:pt x="282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5" name="Freeform 2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>
            <a:spLocks noEditPoints="1"/>
          </p:cNvSpPr>
          <p:nvPr/>
        </p:nvSpPr>
        <p:spPr bwMode="auto">
          <a:xfrm>
            <a:off x="4081880" y="3849741"/>
            <a:ext cx="338431" cy="388992"/>
          </a:xfrm>
          <a:custGeom>
            <a:avLst/>
            <a:gdLst>
              <a:gd name="T0" fmla="*/ 61 w 240"/>
              <a:gd name="T1" fmla="*/ 0 h 275"/>
              <a:gd name="T2" fmla="*/ 61 w 240"/>
              <a:gd name="T3" fmla="*/ 46 h 275"/>
              <a:gd name="T4" fmla="*/ 91 w 240"/>
              <a:gd name="T5" fmla="*/ 109 h 275"/>
              <a:gd name="T6" fmla="*/ 152 w 240"/>
              <a:gd name="T7" fmla="*/ 131 h 275"/>
              <a:gd name="T8" fmla="*/ 179 w 240"/>
              <a:gd name="T9" fmla="*/ 275 h 275"/>
              <a:gd name="T10" fmla="*/ 240 w 240"/>
              <a:gd name="T11" fmla="*/ 131 h 275"/>
              <a:gd name="T12" fmla="*/ 91 w 240"/>
              <a:gd name="T13" fmla="*/ 109 h 275"/>
              <a:gd name="T14" fmla="*/ 59 w 240"/>
              <a:gd name="T15" fmla="*/ 145 h 275"/>
              <a:gd name="T16" fmla="*/ 123 w 240"/>
              <a:gd name="T17" fmla="*/ 102 h 275"/>
              <a:gd name="T18" fmla="*/ 123 w 240"/>
              <a:gd name="T19" fmla="*/ 102 h 275"/>
              <a:gd name="T20" fmla="*/ 123 w 240"/>
              <a:gd name="T21" fmla="*/ 73 h 275"/>
              <a:gd name="T22" fmla="*/ 69 w 240"/>
              <a:gd name="T23" fmla="*/ 73 h 275"/>
              <a:gd name="T24" fmla="*/ 68 w 240"/>
              <a:gd name="T25" fmla="*/ 50 h 275"/>
              <a:gd name="T26" fmla="*/ 40 w 240"/>
              <a:gd name="T27" fmla="*/ 53 h 275"/>
              <a:gd name="T28" fmla="*/ 3 w 240"/>
              <a:gd name="T29" fmla="*/ 177 h 275"/>
              <a:gd name="T30" fmla="*/ 92 w 240"/>
              <a:gd name="T31" fmla="*/ 259 h 275"/>
              <a:gd name="T32" fmla="*/ 125 w 240"/>
              <a:gd name="T33" fmla="*/ 259 h 275"/>
              <a:gd name="T34" fmla="*/ 121 w 240"/>
              <a:gd name="T35" fmla="*/ 145 h 275"/>
              <a:gd name="T36" fmla="*/ 40 w 240"/>
              <a:gd name="T37" fmla="*/ 197 h 275"/>
              <a:gd name="T38" fmla="*/ 54 w 240"/>
              <a:gd name="T39" fmla="*/ 273 h 275"/>
              <a:gd name="T40" fmla="*/ 86 w 240"/>
              <a:gd name="T41" fmla="*/ 197 h 275"/>
              <a:gd name="T42" fmla="*/ 7 w 240"/>
              <a:gd name="T43" fmla="*/ 185 h 275"/>
              <a:gd name="T44" fmla="*/ 218 w 240"/>
              <a:gd name="T45" fmla="*/ 79 h 275"/>
              <a:gd name="T46" fmla="*/ 146 w 240"/>
              <a:gd name="T47" fmla="*/ 100 h 275"/>
              <a:gd name="T48" fmla="*/ 218 w 240"/>
              <a:gd name="T49" fmla="*/ 79 h 275"/>
              <a:gd name="T50" fmla="*/ 233 w 240"/>
              <a:gd name="T51" fmla="*/ 75 h 275"/>
              <a:gd name="T52" fmla="*/ 161 w 240"/>
              <a:gd name="T53" fmla="*/ 53 h 275"/>
              <a:gd name="T54" fmla="*/ 160 w 240"/>
              <a:gd name="T55" fmla="*/ 49 h 275"/>
              <a:gd name="T56" fmla="*/ 232 w 240"/>
              <a:gd name="T57" fmla="*/ 28 h 275"/>
              <a:gd name="T58" fmla="*/ 160 w 240"/>
              <a:gd name="T59" fmla="*/ 49 h 275"/>
              <a:gd name="T60" fmla="*/ 149 w 240"/>
              <a:gd name="T61" fmla="*/ 2 h 275"/>
              <a:gd name="T62" fmla="*/ 222 w 240"/>
              <a:gd name="T63" fmla="*/ 24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0" h="275">
                <a:moveTo>
                  <a:pt x="37" y="23"/>
                </a:moveTo>
                <a:cubicBezTo>
                  <a:pt x="37" y="10"/>
                  <a:pt x="48" y="0"/>
                  <a:pt x="61" y="0"/>
                </a:cubicBezTo>
                <a:cubicBezTo>
                  <a:pt x="74" y="0"/>
                  <a:pt x="84" y="10"/>
                  <a:pt x="84" y="23"/>
                </a:cubicBezTo>
                <a:cubicBezTo>
                  <a:pt x="84" y="36"/>
                  <a:pt x="74" y="46"/>
                  <a:pt x="61" y="46"/>
                </a:cubicBezTo>
                <a:cubicBezTo>
                  <a:pt x="48" y="46"/>
                  <a:pt x="37" y="36"/>
                  <a:pt x="37" y="23"/>
                </a:cubicBezTo>
                <a:close/>
                <a:moveTo>
                  <a:pt x="91" y="109"/>
                </a:moveTo>
                <a:cubicBezTo>
                  <a:pt x="91" y="131"/>
                  <a:pt x="91" y="131"/>
                  <a:pt x="91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2" y="275"/>
                  <a:pt x="152" y="275"/>
                  <a:pt x="152" y="275"/>
                </a:cubicBezTo>
                <a:cubicBezTo>
                  <a:pt x="179" y="275"/>
                  <a:pt x="179" y="275"/>
                  <a:pt x="179" y="275"/>
                </a:cubicBezTo>
                <a:cubicBezTo>
                  <a:pt x="179" y="131"/>
                  <a:pt x="179" y="131"/>
                  <a:pt x="179" y="131"/>
                </a:cubicBezTo>
                <a:cubicBezTo>
                  <a:pt x="240" y="131"/>
                  <a:pt x="240" y="131"/>
                  <a:pt x="240" y="131"/>
                </a:cubicBezTo>
                <a:cubicBezTo>
                  <a:pt x="240" y="109"/>
                  <a:pt x="240" y="109"/>
                  <a:pt x="240" y="109"/>
                </a:cubicBezTo>
                <a:lnTo>
                  <a:pt x="91" y="109"/>
                </a:lnTo>
                <a:close/>
                <a:moveTo>
                  <a:pt x="121" y="145"/>
                </a:moveTo>
                <a:cubicBezTo>
                  <a:pt x="59" y="145"/>
                  <a:pt x="59" y="145"/>
                  <a:pt x="59" y="145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31" y="102"/>
                  <a:pt x="138" y="96"/>
                  <a:pt x="138" y="88"/>
                </a:cubicBezTo>
                <a:cubicBezTo>
                  <a:pt x="138" y="80"/>
                  <a:pt x="131" y="73"/>
                  <a:pt x="123" y="73"/>
                </a:cubicBezTo>
                <a:cubicBezTo>
                  <a:pt x="123" y="73"/>
                  <a:pt x="123" y="73"/>
                  <a:pt x="123" y="73"/>
                </a:cubicBezTo>
                <a:cubicBezTo>
                  <a:pt x="69" y="73"/>
                  <a:pt x="69" y="73"/>
                  <a:pt x="69" y="7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2"/>
                  <a:pt x="70" y="50"/>
                  <a:pt x="68" y="50"/>
                </a:cubicBezTo>
                <a:cubicBezTo>
                  <a:pt x="43" y="50"/>
                  <a:pt x="43" y="50"/>
                  <a:pt x="43" y="50"/>
                </a:cubicBezTo>
                <a:cubicBezTo>
                  <a:pt x="41" y="50"/>
                  <a:pt x="40" y="52"/>
                  <a:pt x="40" y="53"/>
                </a:cubicBezTo>
                <a:cubicBezTo>
                  <a:pt x="0" y="174"/>
                  <a:pt x="0" y="174"/>
                  <a:pt x="0" y="174"/>
                </a:cubicBezTo>
                <a:cubicBezTo>
                  <a:pt x="0" y="176"/>
                  <a:pt x="1" y="177"/>
                  <a:pt x="3" y="177"/>
                </a:cubicBezTo>
                <a:cubicBezTo>
                  <a:pt x="92" y="177"/>
                  <a:pt x="92" y="177"/>
                  <a:pt x="92" y="177"/>
                </a:cubicBezTo>
                <a:cubicBezTo>
                  <a:pt x="92" y="259"/>
                  <a:pt x="92" y="259"/>
                  <a:pt x="92" y="259"/>
                </a:cubicBezTo>
                <a:cubicBezTo>
                  <a:pt x="92" y="268"/>
                  <a:pt x="100" y="275"/>
                  <a:pt x="109" y="275"/>
                </a:cubicBezTo>
                <a:cubicBezTo>
                  <a:pt x="117" y="275"/>
                  <a:pt x="125" y="268"/>
                  <a:pt x="125" y="259"/>
                </a:cubicBezTo>
                <a:cubicBezTo>
                  <a:pt x="125" y="148"/>
                  <a:pt x="125" y="148"/>
                  <a:pt x="125" y="148"/>
                </a:cubicBezTo>
                <a:cubicBezTo>
                  <a:pt x="125" y="146"/>
                  <a:pt x="123" y="145"/>
                  <a:pt x="121" y="145"/>
                </a:cubicBezTo>
                <a:close/>
                <a:moveTo>
                  <a:pt x="7" y="197"/>
                </a:moveTo>
                <a:cubicBezTo>
                  <a:pt x="40" y="197"/>
                  <a:pt x="40" y="197"/>
                  <a:pt x="40" y="197"/>
                </a:cubicBezTo>
                <a:cubicBezTo>
                  <a:pt x="40" y="273"/>
                  <a:pt x="40" y="273"/>
                  <a:pt x="40" y="273"/>
                </a:cubicBezTo>
                <a:cubicBezTo>
                  <a:pt x="54" y="273"/>
                  <a:pt x="54" y="273"/>
                  <a:pt x="54" y="273"/>
                </a:cubicBezTo>
                <a:cubicBezTo>
                  <a:pt x="54" y="197"/>
                  <a:pt x="54" y="197"/>
                  <a:pt x="54" y="197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86" y="185"/>
                  <a:pt x="86" y="185"/>
                  <a:pt x="86" y="185"/>
                </a:cubicBezTo>
                <a:cubicBezTo>
                  <a:pt x="7" y="185"/>
                  <a:pt x="7" y="185"/>
                  <a:pt x="7" y="185"/>
                </a:cubicBezTo>
                <a:lnTo>
                  <a:pt x="7" y="197"/>
                </a:lnTo>
                <a:close/>
                <a:moveTo>
                  <a:pt x="218" y="79"/>
                </a:moveTo>
                <a:cubicBezTo>
                  <a:pt x="146" y="79"/>
                  <a:pt x="146" y="79"/>
                  <a:pt x="146" y="79"/>
                </a:cubicBezTo>
                <a:cubicBezTo>
                  <a:pt x="146" y="100"/>
                  <a:pt x="146" y="100"/>
                  <a:pt x="146" y="100"/>
                </a:cubicBezTo>
                <a:cubicBezTo>
                  <a:pt x="218" y="100"/>
                  <a:pt x="218" y="100"/>
                  <a:pt x="218" y="100"/>
                </a:cubicBezTo>
                <a:lnTo>
                  <a:pt x="218" y="79"/>
                </a:lnTo>
                <a:close/>
                <a:moveTo>
                  <a:pt x="161" y="75"/>
                </a:moveTo>
                <a:cubicBezTo>
                  <a:pt x="233" y="75"/>
                  <a:pt x="233" y="75"/>
                  <a:pt x="233" y="75"/>
                </a:cubicBezTo>
                <a:cubicBezTo>
                  <a:pt x="233" y="53"/>
                  <a:pt x="233" y="53"/>
                  <a:pt x="233" y="53"/>
                </a:cubicBezTo>
                <a:cubicBezTo>
                  <a:pt x="161" y="53"/>
                  <a:pt x="161" y="53"/>
                  <a:pt x="161" y="53"/>
                </a:cubicBezTo>
                <a:lnTo>
                  <a:pt x="161" y="75"/>
                </a:lnTo>
                <a:close/>
                <a:moveTo>
                  <a:pt x="160" y="49"/>
                </a:moveTo>
                <a:cubicBezTo>
                  <a:pt x="232" y="49"/>
                  <a:pt x="232" y="49"/>
                  <a:pt x="232" y="49"/>
                </a:cubicBezTo>
                <a:cubicBezTo>
                  <a:pt x="232" y="28"/>
                  <a:pt x="232" y="28"/>
                  <a:pt x="232" y="28"/>
                </a:cubicBezTo>
                <a:cubicBezTo>
                  <a:pt x="160" y="28"/>
                  <a:pt x="160" y="28"/>
                  <a:pt x="160" y="28"/>
                </a:cubicBezTo>
                <a:lnTo>
                  <a:pt x="160" y="49"/>
                </a:lnTo>
                <a:close/>
                <a:moveTo>
                  <a:pt x="222" y="2"/>
                </a:moveTo>
                <a:cubicBezTo>
                  <a:pt x="149" y="2"/>
                  <a:pt x="149" y="2"/>
                  <a:pt x="149" y="2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222" y="24"/>
                  <a:pt x="222" y="24"/>
                  <a:pt x="222" y="24"/>
                </a:cubicBezTo>
                <a:lnTo>
                  <a:pt x="222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8" name="矩形: 圆角 1"/>
          <p:cNvSpPr/>
          <p:nvPr/>
        </p:nvSpPr>
        <p:spPr>
          <a:xfrm>
            <a:off x="93851" y="191645"/>
            <a:ext cx="1631918" cy="54888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借阅情况</a:t>
            </a:r>
            <a:endParaRPr lang="en-US" altLang="zh-CN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</a:p>
        </p:txBody>
      </p:sp>
      <p:pic>
        <p:nvPicPr>
          <p:cNvPr id="3" name="1702278772156">
            <a:hlinkClick r:id="" action="ppaction://media"/>
            <a:extLst>
              <a:ext uri="{FF2B5EF4-FFF2-40B4-BE49-F238E27FC236}">
                <a16:creationId xmlns:a16="http://schemas.microsoft.com/office/drawing/2014/main" id="{4256C56B-83EA-2134-7955-4C4BFFED35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4554" y="984937"/>
            <a:ext cx="8329447" cy="42387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F88B72-0A5F-99D5-3A9F-EAA27FCA1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0282" y="80170"/>
            <a:ext cx="62237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715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65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8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3581987" y="2292247"/>
            <a:ext cx="198002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kern="100" dirty="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总结与致谢</a:t>
            </a:r>
          </a:p>
        </p:txBody>
      </p:sp>
      <p:sp>
        <p:nvSpPr>
          <p:cNvPr id="14" name="矩形 13"/>
          <p:cNvSpPr/>
          <p:nvPr/>
        </p:nvSpPr>
        <p:spPr>
          <a:xfrm>
            <a:off x="3413949" y="2815468"/>
            <a:ext cx="23294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rgbClr val="304371"/>
                </a:solidFill>
                <a:latin typeface="Arial" panose="020B0604020202020204"/>
              </a:rPr>
              <a:t>Summary And Acknowledgements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50" dirty="0">
              <a:solidFill>
                <a:srgbClr val="304371"/>
              </a:solidFill>
              <a:latin typeface="Arial" panose="020B0604020202020204"/>
              <a:ea typeface="方正兰亭黑_GBK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441372" y="3159852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1702279557781">
            <a:hlinkClick r:id="" action="ppaction://media"/>
            <a:extLst>
              <a:ext uri="{FF2B5EF4-FFF2-40B4-BE49-F238E27FC236}">
                <a16:creationId xmlns:a16="http://schemas.microsoft.com/office/drawing/2014/main" id="{48A07115-C1CE-9E1E-767E-4F59A5BF01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07420"/>
            <a:ext cx="8485398" cy="42360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49EA271-FC99-CCA1-BAE4-0CDE99238362}"/>
              </a:ext>
            </a:extLst>
          </p:cNvPr>
          <p:cNvSpPr txBox="1"/>
          <p:nvPr/>
        </p:nvSpPr>
        <p:spPr>
          <a:xfrm>
            <a:off x="2006092" y="150453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使用完毕后就可以退出啦！</a:t>
            </a:r>
            <a:r>
              <a:rPr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~~</a:t>
            </a:r>
            <a:endParaRPr lang="zh-CN" altLang="en-US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267385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7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2748427" y="2292247"/>
            <a:ext cx="364715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5400" kern="100" dirty="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总结与致谢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4441372" y="3159852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 22"/>
          <p:cNvSpPr/>
          <p:nvPr/>
        </p:nvSpPr>
        <p:spPr>
          <a:xfrm>
            <a:off x="2496968" y="-465601"/>
            <a:ext cx="4171119" cy="2085559"/>
          </a:xfrm>
          <a:custGeom>
            <a:avLst/>
            <a:gdLst>
              <a:gd name="connsiteX0" fmla="*/ 0 w 3557939"/>
              <a:gd name="connsiteY0" fmla="*/ 0 h 1778969"/>
              <a:gd name="connsiteX1" fmla="*/ 3557939 w 3557939"/>
              <a:gd name="connsiteY1" fmla="*/ 0 h 1778969"/>
              <a:gd name="connsiteX2" fmla="*/ 1778970 w 3557939"/>
              <a:gd name="connsiteY2" fmla="*/ 1778969 h 177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7939" h="1778969">
                <a:moveTo>
                  <a:pt x="0" y="0"/>
                </a:moveTo>
                <a:lnTo>
                  <a:pt x="3557939" y="0"/>
                </a:lnTo>
                <a:lnTo>
                  <a:pt x="1778970" y="1778969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2184101" y="229604"/>
            <a:ext cx="4775798" cy="4775798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4350419" y="682601"/>
            <a:ext cx="443161" cy="501780"/>
          </a:xfrm>
          <a:custGeom>
            <a:avLst/>
            <a:gdLst>
              <a:gd name="T0" fmla="*/ 41 w 706"/>
              <a:gd name="T1" fmla="*/ 680 h 800"/>
              <a:gd name="T2" fmla="*/ 39 w 706"/>
              <a:gd name="T3" fmla="*/ 273 h 800"/>
              <a:gd name="T4" fmla="*/ 243 w 706"/>
              <a:gd name="T5" fmla="*/ 109 h 800"/>
              <a:gd name="T6" fmla="*/ 237 w 706"/>
              <a:gd name="T7" fmla="*/ 90 h 800"/>
              <a:gd name="T8" fmla="*/ 545 w 706"/>
              <a:gd name="T9" fmla="*/ 40 h 800"/>
              <a:gd name="T10" fmla="*/ 600 w 706"/>
              <a:gd name="T11" fmla="*/ 95 h 800"/>
              <a:gd name="T12" fmla="*/ 640 w 706"/>
              <a:gd name="T13" fmla="*/ 231 h 800"/>
              <a:gd name="T14" fmla="*/ 611 w 706"/>
              <a:gd name="T15" fmla="*/ 28 h 800"/>
              <a:gd name="T16" fmla="*/ 600 w 706"/>
              <a:gd name="T17" fmla="*/ 17 h 800"/>
              <a:gd name="T18" fmla="*/ 586 w 706"/>
              <a:gd name="T19" fmla="*/ 10 h 800"/>
              <a:gd name="T20" fmla="*/ 570 w 706"/>
              <a:gd name="T21" fmla="*/ 3 h 800"/>
              <a:gd name="T22" fmla="*/ 554 w 706"/>
              <a:gd name="T23" fmla="*/ 0 h 800"/>
              <a:gd name="T24" fmla="*/ 127 w 706"/>
              <a:gd name="T25" fmla="*/ 0 h 800"/>
              <a:gd name="T26" fmla="*/ 122 w 706"/>
              <a:gd name="T27" fmla="*/ 1 h 800"/>
              <a:gd name="T28" fmla="*/ 115 w 706"/>
              <a:gd name="T29" fmla="*/ 4 h 800"/>
              <a:gd name="T30" fmla="*/ 109 w 706"/>
              <a:gd name="T31" fmla="*/ 14 h 800"/>
              <a:gd name="T32" fmla="*/ 0 w 706"/>
              <a:gd name="T33" fmla="*/ 288 h 800"/>
              <a:gd name="T34" fmla="*/ 28 w 706"/>
              <a:gd name="T35" fmla="*/ 732 h 800"/>
              <a:gd name="T36" fmla="*/ 199 w 706"/>
              <a:gd name="T37" fmla="*/ 760 h 800"/>
              <a:gd name="T38" fmla="*/ 94 w 706"/>
              <a:gd name="T39" fmla="*/ 720 h 800"/>
              <a:gd name="T40" fmla="*/ 47 w 706"/>
              <a:gd name="T41" fmla="*/ 693 h 800"/>
              <a:gd name="T42" fmla="*/ 480 w 706"/>
              <a:gd name="T43" fmla="*/ 320 h 800"/>
              <a:gd name="T44" fmla="*/ 146 w 706"/>
              <a:gd name="T45" fmla="*/ 360 h 800"/>
              <a:gd name="T46" fmla="*/ 400 w 706"/>
              <a:gd name="T47" fmla="*/ 413 h 800"/>
              <a:gd name="T48" fmla="*/ 146 w 706"/>
              <a:gd name="T49" fmla="*/ 453 h 800"/>
              <a:gd name="T50" fmla="*/ 400 w 706"/>
              <a:gd name="T51" fmla="*/ 413 h 800"/>
              <a:gd name="T52" fmla="*/ 306 w 706"/>
              <a:gd name="T53" fmla="*/ 547 h 800"/>
              <a:gd name="T54" fmla="*/ 146 w 706"/>
              <a:gd name="T55" fmla="*/ 507 h 800"/>
              <a:gd name="T56" fmla="*/ 146 w 706"/>
              <a:gd name="T57" fmla="*/ 227 h 800"/>
              <a:gd name="T58" fmla="*/ 533 w 706"/>
              <a:gd name="T59" fmla="*/ 267 h 800"/>
              <a:gd name="T60" fmla="*/ 146 w 706"/>
              <a:gd name="T61" fmla="*/ 227 h 800"/>
              <a:gd name="T62" fmla="*/ 339 w 706"/>
              <a:gd name="T63" fmla="*/ 591 h 800"/>
              <a:gd name="T64" fmla="*/ 603 w 706"/>
              <a:gd name="T65" fmla="*/ 337 h 800"/>
              <a:gd name="T66" fmla="*/ 638 w 706"/>
              <a:gd name="T67" fmla="*/ 337 h 800"/>
              <a:gd name="T68" fmla="*/ 693 w 706"/>
              <a:gd name="T69" fmla="*/ 385 h 800"/>
              <a:gd name="T70" fmla="*/ 693 w 706"/>
              <a:gd name="T71" fmla="*/ 450 h 800"/>
              <a:gd name="T72" fmla="*/ 339 w 706"/>
              <a:gd name="T73" fmla="*/ 591 h 800"/>
              <a:gd name="T74" fmla="*/ 270 w 706"/>
              <a:gd name="T75" fmla="*/ 658 h 800"/>
              <a:gd name="T76" fmla="*/ 226 w 706"/>
              <a:gd name="T77" fmla="*/ 800 h 800"/>
              <a:gd name="T78" fmla="*/ 414 w 706"/>
              <a:gd name="T79" fmla="*/ 723 h 800"/>
              <a:gd name="T80" fmla="*/ 594 w 706"/>
              <a:gd name="T81" fmla="*/ 703 h 800"/>
              <a:gd name="T82" fmla="*/ 460 w 706"/>
              <a:gd name="T83" fmla="*/ 719 h 800"/>
              <a:gd name="T84" fmla="*/ 553 w 706"/>
              <a:gd name="T85" fmla="*/ 760 h 800"/>
              <a:gd name="T86" fmla="*/ 653 w 706"/>
              <a:gd name="T87" fmla="*/ 663 h 800"/>
              <a:gd name="T88" fmla="*/ 611 w 706"/>
              <a:gd name="T89" fmla="*/ 587 h 800"/>
              <a:gd name="T90" fmla="*/ 594 w 706"/>
              <a:gd name="T91" fmla="*/ 703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6" h="800">
                <a:moveTo>
                  <a:pt x="47" y="693"/>
                </a:moveTo>
                <a:cubicBezTo>
                  <a:pt x="44" y="689"/>
                  <a:pt x="43" y="684"/>
                  <a:pt x="41" y="680"/>
                </a:cubicBezTo>
                <a:cubicBezTo>
                  <a:pt x="40" y="675"/>
                  <a:pt x="39" y="670"/>
                  <a:pt x="39" y="665"/>
                </a:cubicBezTo>
                <a:cubicBezTo>
                  <a:pt x="39" y="273"/>
                  <a:pt x="39" y="273"/>
                  <a:pt x="39" y="273"/>
                </a:cubicBezTo>
                <a:cubicBezTo>
                  <a:pt x="238" y="119"/>
                  <a:pt x="238" y="119"/>
                  <a:pt x="238" y="119"/>
                </a:cubicBezTo>
                <a:cubicBezTo>
                  <a:pt x="241" y="115"/>
                  <a:pt x="243" y="112"/>
                  <a:pt x="243" y="109"/>
                </a:cubicBezTo>
                <a:cubicBezTo>
                  <a:pt x="244" y="105"/>
                  <a:pt x="244" y="102"/>
                  <a:pt x="242" y="98"/>
                </a:cubicBezTo>
                <a:cubicBezTo>
                  <a:pt x="241" y="95"/>
                  <a:pt x="239" y="92"/>
                  <a:pt x="237" y="90"/>
                </a:cubicBezTo>
                <a:cubicBezTo>
                  <a:pt x="179" y="40"/>
                  <a:pt x="179" y="40"/>
                  <a:pt x="179" y="40"/>
                </a:cubicBezTo>
                <a:cubicBezTo>
                  <a:pt x="545" y="40"/>
                  <a:pt x="545" y="40"/>
                  <a:pt x="545" y="40"/>
                </a:cubicBezTo>
                <a:cubicBezTo>
                  <a:pt x="560" y="40"/>
                  <a:pt x="573" y="45"/>
                  <a:pt x="584" y="56"/>
                </a:cubicBezTo>
                <a:cubicBezTo>
                  <a:pt x="595" y="67"/>
                  <a:pt x="600" y="80"/>
                  <a:pt x="600" y="95"/>
                </a:cubicBezTo>
                <a:cubicBezTo>
                  <a:pt x="600" y="270"/>
                  <a:pt x="600" y="270"/>
                  <a:pt x="600" y="270"/>
                </a:cubicBezTo>
                <a:cubicBezTo>
                  <a:pt x="640" y="231"/>
                  <a:pt x="640" y="231"/>
                  <a:pt x="640" y="231"/>
                </a:cubicBezTo>
                <a:cubicBezTo>
                  <a:pt x="640" y="95"/>
                  <a:pt x="640" y="95"/>
                  <a:pt x="640" y="95"/>
                </a:cubicBezTo>
                <a:cubicBezTo>
                  <a:pt x="640" y="69"/>
                  <a:pt x="630" y="47"/>
                  <a:pt x="611" y="28"/>
                </a:cubicBezTo>
                <a:cubicBezTo>
                  <a:pt x="609" y="26"/>
                  <a:pt x="607" y="24"/>
                  <a:pt x="606" y="22"/>
                </a:cubicBezTo>
                <a:cubicBezTo>
                  <a:pt x="604" y="21"/>
                  <a:pt x="602" y="19"/>
                  <a:pt x="600" y="17"/>
                </a:cubicBezTo>
                <a:cubicBezTo>
                  <a:pt x="592" y="13"/>
                  <a:pt x="592" y="13"/>
                  <a:pt x="592" y="13"/>
                </a:cubicBezTo>
                <a:cubicBezTo>
                  <a:pt x="590" y="11"/>
                  <a:pt x="588" y="10"/>
                  <a:pt x="586" y="10"/>
                </a:cubicBezTo>
                <a:cubicBezTo>
                  <a:pt x="578" y="6"/>
                  <a:pt x="578" y="6"/>
                  <a:pt x="578" y="6"/>
                </a:cubicBezTo>
                <a:cubicBezTo>
                  <a:pt x="576" y="5"/>
                  <a:pt x="573" y="4"/>
                  <a:pt x="570" y="3"/>
                </a:cubicBezTo>
                <a:cubicBezTo>
                  <a:pt x="567" y="2"/>
                  <a:pt x="565" y="2"/>
                  <a:pt x="562" y="1"/>
                </a:cubicBezTo>
                <a:cubicBezTo>
                  <a:pt x="559" y="1"/>
                  <a:pt x="557" y="1"/>
                  <a:pt x="554" y="0"/>
                </a:cubicBezTo>
                <a:cubicBezTo>
                  <a:pt x="551" y="0"/>
                  <a:pt x="548" y="0"/>
                  <a:pt x="545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2" y="1"/>
                  <a:pt x="122" y="1"/>
                  <a:pt x="122" y="1"/>
                </a:cubicBezTo>
                <a:cubicBezTo>
                  <a:pt x="120" y="2"/>
                  <a:pt x="118" y="2"/>
                  <a:pt x="118" y="2"/>
                </a:cubicBezTo>
                <a:cubicBezTo>
                  <a:pt x="117" y="3"/>
                  <a:pt x="116" y="3"/>
                  <a:pt x="115" y="4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09" y="12"/>
                  <a:pt x="109" y="13"/>
                  <a:pt x="109" y="14"/>
                </a:cubicBezTo>
                <a:cubicBezTo>
                  <a:pt x="2" y="280"/>
                  <a:pt x="2" y="280"/>
                  <a:pt x="2" y="280"/>
                </a:cubicBezTo>
                <a:cubicBezTo>
                  <a:pt x="0" y="283"/>
                  <a:pt x="0" y="285"/>
                  <a:pt x="0" y="288"/>
                </a:cubicBezTo>
                <a:cubicBezTo>
                  <a:pt x="0" y="665"/>
                  <a:pt x="0" y="665"/>
                  <a:pt x="0" y="665"/>
                </a:cubicBezTo>
                <a:cubicBezTo>
                  <a:pt x="0" y="691"/>
                  <a:pt x="9" y="713"/>
                  <a:pt x="28" y="732"/>
                </a:cubicBezTo>
                <a:cubicBezTo>
                  <a:pt x="46" y="751"/>
                  <a:pt x="68" y="760"/>
                  <a:pt x="94" y="760"/>
                </a:cubicBezTo>
                <a:cubicBezTo>
                  <a:pt x="199" y="760"/>
                  <a:pt x="199" y="760"/>
                  <a:pt x="199" y="760"/>
                </a:cubicBezTo>
                <a:cubicBezTo>
                  <a:pt x="214" y="720"/>
                  <a:pt x="214" y="720"/>
                  <a:pt x="214" y="720"/>
                </a:cubicBezTo>
                <a:cubicBezTo>
                  <a:pt x="94" y="720"/>
                  <a:pt x="94" y="720"/>
                  <a:pt x="94" y="720"/>
                </a:cubicBezTo>
                <a:cubicBezTo>
                  <a:pt x="79" y="720"/>
                  <a:pt x="66" y="715"/>
                  <a:pt x="56" y="704"/>
                </a:cubicBezTo>
                <a:cubicBezTo>
                  <a:pt x="52" y="700"/>
                  <a:pt x="50" y="696"/>
                  <a:pt x="47" y="693"/>
                </a:cubicBezTo>
                <a:close/>
                <a:moveTo>
                  <a:pt x="146" y="320"/>
                </a:moveTo>
                <a:cubicBezTo>
                  <a:pt x="480" y="320"/>
                  <a:pt x="480" y="320"/>
                  <a:pt x="480" y="320"/>
                </a:cubicBezTo>
                <a:cubicBezTo>
                  <a:pt x="480" y="360"/>
                  <a:pt x="480" y="360"/>
                  <a:pt x="480" y="360"/>
                </a:cubicBezTo>
                <a:cubicBezTo>
                  <a:pt x="146" y="360"/>
                  <a:pt x="146" y="360"/>
                  <a:pt x="146" y="360"/>
                </a:cubicBezTo>
                <a:cubicBezTo>
                  <a:pt x="146" y="320"/>
                  <a:pt x="146" y="320"/>
                  <a:pt x="146" y="320"/>
                </a:cubicBezTo>
                <a:close/>
                <a:moveTo>
                  <a:pt x="400" y="413"/>
                </a:moveTo>
                <a:cubicBezTo>
                  <a:pt x="400" y="453"/>
                  <a:pt x="400" y="453"/>
                  <a:pt x="400" y="453"/>
                </a:cubicBezTo>
                <a:cubicBezTo>
                  <a:pt x="146" y="453"/>
                  <a:pt x="146" y="453"/>
                  <a:pt x="146" y="453"/>
                </a:cubicBezTo>
                <a:cubicBezTo>
                  <a:pt x="146" y="413"/>
                  <a:pt x="146" y="413"/>
                  <a:pt x="146" y="413"/>
                </a:cubicBezTo>
                <a:lnTo>
                  <a:pt x="400" y="413"/>
                </a:lnTo>
                <a:close/>
                <a:moveTo>
                  <a:pt x="306" y="507"/>
                </a:moveTo>
                <a:cubicBezTo>
                  <a:pt x="306" y="547"/>
                  <a:pt x="306" y="547"/>
                  <a:pt x="306" y="547"/>
                </a:cubicBezTo>
                <a:cubicBezTo>
                  <a:pt x="146" y="547"/>
                  <a:pt x="146" y="547"/>
                  <a:pt x="146" y="547"/>
                </a:cubicBezTo>
                <a:cubicBezTo>
                  <a:pt x="146" y="507"/>
                  <a:pt x="146" y="507"/>
                  <a:pt x="146" y="507"/>
                </a:cubicBezTo>
                <a:lnTo>
                  <a:pt x="306" y="507"/>
                </a:lnTo>
                <a:close/>
                <a:moveTo>
                  <a:pt x="146" y="227"/>
                </a:moveTo>
                <a:cubicBezTo>
                  <a:pt x="533" y="227"/>
                  <a:pt x="533" y="227"/>
                  <a:pt x="533" y="227"/>
                </a:cubicBezTo>
                <a:cubicBezTo>
                  <a:pt x="533" y="267"/>
                  <a:pt x="533" y="267"/>
                  <a:pt x="533" y="267"/>
                </a:cubicBezTo>
                <a:cubicBezTo>
                  <a:pt x="146" y="267"/>
                  <a:pt x="146" y="267"/>
                  <a:pt x="146" y="267"/>
                </a:cubicBezTo>
                <a:cubicBezTo>
                  <a:pt x="146" y="227"/>
                  <a:pt x="146" y="227"/>
                  <a:pt x="146" y="227"/>
                </a:cubicBezTo>
                <a:cubicBezTo>
                  <a:pt x="146" y="227"/>
                  <a:pt x="146" y="227"/>
                  <a:pt x="146" y="227"/>
                </a:cubicBezTo>
                <a:close/>
                <a:moveTo>
                  <a:pt x="339" y="591"/>
                </a:moveTo>
                <a:cubicBezTo>
                  <a:pt x="588" y="347"/>
                  <a:pt x="588" y="347"/>
                  <a:pt x="588" y="347"/>
                </a:cubicBezTo>
                <a:cubicBezTo>
                  <a:pt x="592" y="342"/>
                  <a:pt x="597" y="339"/>
                  <a:pt x="603" y="337"/>
                </a:cubicBezTo>
                <a:cubicBezTo>
                  <a:pt x="609" y="334"/>
                  <a:pt x="615" y="333"/>
                  <a:pt x="621" y="333"/>
                </a:cubicBezTo>
                <a:cubicBezTo>
                  <a:pt x="627" y="333"/>
                  <a:pt x="632" y="335"/>
                  <a:pt x="638" y="337"/>
                </a:cubicBezTo>
                <a:cubicBezTo>
                  <a:pt x="644" y="339"/>
                  <a:pt x="649" y="343"/>
                  <a:pt x="653" y="347"/>
                </a:cubicBezTo>
                <a:cubicBezTo>
                  <a:pt x="693" y="385"/>
                  <a:pt x="693" y="385"/>
                  <a:pt x="693" y="385"/>
                </a:cubicBezTo>
                <a:cubicBezTo>
                  <a:pt x="702" y="394"/>
                  <a:pt x="706" y="405"/>
                  <a:pt x="706" y="418"/>
                </a:cubicBezTo>
                <a:cubicBezTo>
                  <a:pt x="706" y="430"/>
                  <a:pt x="702" y="441"/>
                  <a:pt x="693" y="450"/>
                </a:cubicBezTo>
                <a:cubicBezTo>
                  <a:pt x="443" y="695"/>
                  <a:pt x="443" y="695"/>
                  <a:pt x="443" y="695"/>
                </a:cubicBezTo>
                <a:lnTo>
                  <a:pt x="339" y="591"/>
                </a:lnTo>
                <a:close/>
                <a:moveTo>
                  <a:pt x="310" y="619"/>
                </a:moveTo>
                <a:cubicBezTo>
                  <a:pt x="270" y="658"/>
                  <a:pt x="270" y="658"/>
                  <a:pt x="270" y="658"/>
                </a:cubicBezTo>
                <a:cubicBezTo>
                  <a:pt x="232" y="782"/>
                  <a:pt x="232" y="782"/>
                  <a:pt x="232" y="782"/>
                </a:cubicBezTo>
                <a:cubicBezTo>
                  <a:pt x="226" y="800"/>
                  <a:pt x="226" y="800"/>
                  <a:pt x="226" y="800"/>
                </a:cubicBezTo>
                <a:cubicBezTo>
                  <a:pt x="377" y="760"/>
                  <a:pt x="377" y="760"/>
                  <a:pt x="377" y="760"/>
                </a:cubicBezTo>
                <a:cubicBezTo>
                  <a:pt x="414" y="723"/>
                  <a:pt x="414" y="723"/>
                  <a:pt x="414" y="723"/>
                </a:cubicBezTo>
                <a:lnTo>
                  <a:pt x="310" y="619"/>
                </a:lnTo>
                <a:close/>
                <a:moveTo>
                  <a:pt x="594" y="703"/>
                </a:moveTo>
                <a:cubicBezTo>
                  <a:pt x="583" y="714"/>
                  <a:pt x="569" y="719"/>
                  <a:pt x="553" y="719"/>
                </a:cubicBezTo>
                <a:cubicBezTo>
                  <a:pt x="460" y="719"/>
                  <a:pt x="460" y="719"/>
                  <a:pt x="460" y="719"/>
                </a:cubicBezTo>
                <a:cubicBezTo>
                  <a:pt x="440" y="760"/>
                  <a:pt x="440" y="760"/>
                  <a:pt x="440" y="760"/>
                </a:cubicBezTo>
                <a:cubicBezTo>
                  <a:pt x="553" y="760"/>
                  <a:pt x="553" y="760"/>
                  <a:pt x="553" y="760"/>
                </a:cubicBezTo>
                <a:cubicBezTo>
                  <a:pt x="580" y="760"/>
                  <a:pt x="604" y="750"/>
                  <a:pt x="624" y="731"/>
                </a:cubicBezTo>
                <a:cubicBezTo>
                  <a:pt x="643" y="712"/>
                  <a:pt x="653" y="689"/>
                  <a:pt x="653" y="663"/>
                </a:cubicBezTo>
                <a:cubicBezTo>
                  <a:pt x="653" y="547"/>
                  <a:pt x="653" y="547"/>
                  <a:pt x="653" y="547"/>
                </a:cubicBezTo>
                <a:cubicBezTo>
                  <a:pt x="611" y="587"/>
                  <a:pt x="611" y="587"/>
                  <a:pt x="611" y="587"/>
                </a:cubicBezTo>
                <a:cubicBezTo>
                  <a:pt x="611" y="663"/>
                  <a:pt x="611" y="663"/>
                  <a:pt x="611" y="663"/>
                </a:cubicBezTo>
                <a:cubicBezTo>
                  <a:pt x="611" y="678"/>
                  <a:pt x="605" y="692"/>
                  <a:pt x="594" y="7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>
            <a:off x="990065" y="355395"/>
            <a:ext cx="7713150" cy="443271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椭圆 8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 flipH="1">
            <a:off x="488998" y="1435325"/>
            <a:ext cx="423556" cy="423557"/>
          </a:xfrm>
          <a:prstGeom prst="ellipse">
            <a:avLst/>
          </a:prstGeom>
          <a:solidFill>
            <a:schemeClr val="accent1"/>
          </a:solidFill>
          <a:ln w="28575" cap="flat">
            <a:noFill/>
            <a:prstDash val="solid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椭圆 9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 flipH="1">
            <a:off x="158139" y="1112959"/>
            <a:ext cx="206670" cy="206670"/>
          </a:xfrm>
          <a:prstGeom prst="ellipse">
            <a:avLst/>
          </a:prstGeom>
          <a:solidFill>
            <a:schemeClr val="accent1"/>
          </a:solidFill>
          <a:ln w="28575" cap="flat">
            <a:noFill/>
            <a:prstDash val="solid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椭圆 10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 flipH="1">
            <a:off x="1542004" y="252122"/>
            <a:ext cx="343623" cy="328758"/>
          </a:xfrm>
          <a:prstGeom prst="ellipse">
            <a:avLst/>
          </a:prstGeom>
          <a:solidFill>
            <a:schemeClr val="accent1"/>
          </a:solidFill>
          <a:ln w="28575" cap="flat">
            <a:noFill/>
            <a:prstDash val="solid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 5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 bwMode="auto">
          <a:xfrm>
            <a:off x="8190622" y="4368757"/>
            <a:ext cx="700997" cy="63202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椭圆 12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 flipH="1">
            <a:off x="7155042" y="4581435"/>
            <a:ext cx="206670" cy="206670"/>
          </a:xfrm>
          <a:prstGeom prst="ellipse">
            <a:avLst/>
          </a:prstGeom>
          <a:solidFill>
            <a:schemeClr val="accent1"/>
          </a:solidFill>
          <a:ln w="28575" cap="flat">
            <a:noFill/>
            <a:prstDash val="solid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椭圆 13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 flipH="1">
            <a:off x="8856701" y="4082939"/>
            <a:ext cx="158914" cy="158914"/>
          </a:xfrm>
          <a:prstGeom prst="ellipse">
            <a:avLst/>
          </a:prstGeom>
          <a:solidFill>
            <a:schemeClr val="accent1"/>
          </a:solidFill>
          <a:ln w="28575" cap="flat">
            <a:noFill/>
            <a:prstDash val="solid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 descr="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"/>
          <p:cNvSpPr/>
          <p:nvPr/>
        </p:nvSpPr>
        <p:spPr>
          <a:xfrm>
            <a:off x="1507147" y="707784"/>
            <a:ext cx="6794645" cy="390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3850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通过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技术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共同完成项目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，我们在经历了诸多困难和挑战后，最终得以完成。透过这个过程，我们深刻认识到了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专业知识与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团队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合作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的重要性。在未来的学习和实践中，我们将继续完善系统的角色与权限之间的控制，促进图书借阅管理的发展和提升用户体验。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并在日后的学习中再接再厉。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7" name="组合 16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GrpSpPr/>
          <p:nvPr/>
        </p:nvGrpSpPr>
        <p:grpSpPr>
          <a:xfrm>
            <a:off x="332076" y="302955"/>
            <a:ext cx="1207803" cy="1088968"/>
            <a:chOff x="758944" y="841266"/>
            <a:chExt cx="1207803" cy="1088968"/>
          </a:xfrm>
          <a:solidFill>
            <a:schemeClr val="accent1"/>
          </a:solidFill>
          <a:effectLst/>
        </p:grpSpPr>
        <p:sp>
          <p:nvSpPr>
            <p:cNvPr id="18" name="Freeform 5"/>
            <p:cNvSpPr/>
            <p:nvPr/>
          </p:nvSpPr>
          <p:spPr bwMode="auto">
            <a:xfrm>
              <a:off x="758944" y="841266"/>
              <a:ext cx="1207803" cy="108896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TextBox 156"/>
            <p:cNvSpPr txBox="1"/>
            <p:nvPr/>
          </p:nvSpPr>
          <p:spPr>
            <a:xfrm>
              <a:off x="922376" y="1143439"/>
              <a:ext cx="880940" cy="5078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70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总结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8507553" y="4592875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8739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 bwMode="auto">
          <a:xfrm>
            <a:off x="1535206" y="1962591"/>
            <a:ext cx="14814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 录</a:t>
            </a:r>
          </a:p>
        </p:txBody>
      </p:sp>
      <p:sp>
        <p:nvSpPr>
          <p:cNvPr id="61" name="文本框 6"/>
          <p:cNvSpPr txBox="1">
            <a:spLocks noChangeArrowheads="1"/>
          </p:cNvSpPr>
          <p:nvPr/>
        </p:nvSpPr>
        <p:spPr bwMode="auto">
          <a:xfrm>
            <a:off x="5602159" y="1127809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项目简介</a:t>
            </a:r>
          </a:p>
        </p:txBody>
      </p:sp>
      <p:sp>
        <p:nvSpPr>
          <p:cNvPr id="63" name="椭圆 62"/>
          <p:cNvSpPr/>
          <p:nvPr/>
        </p:nvSpPr>
        <p:spPr>
          <a:xfrm>
            <a:off x="5161287" y="1133144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1</a:t>
            </a:r>
            <a:endParaRPr lang="zh-CN" altLang="en-US" sz="1600">
              <a:latin typeface="+mj-lt"/>
            </a:endParaRPr>
          </a:p>
        </p:txBody>
      </p:sp>
      <p:sp>
        <p:nvSpPr>
          <p:cNvPr id="64" name="文本框 6"/>
          <p:cNvSpPr txBox="1">
            <a:spLocks noChangeArrowheads="1"/>
          </p:cNvSpPr>
          <p:nvPr/>
        </p:nvSpPr>
        <p:spPr bwMode="auto">
          <a:xfrm>
            <a:off x="5602159" y="2085889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lvl="0"/>
            <a:r>
              <a:rPr lang="zh-CN" altLang="en-US" sz="2800" noProof="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需求分析</a:t>
            </a:r>
            <a:endParaRPr lang="zh-CN" altLang="en-US" sz="3600" dirty="0"/>
          </a:p>
        </p:txBody>
      </p:sp>
      <p:sp>
        <p:nvSpPr>
          <p:cNvPr id="66" name="椭圆 65"/>
          <p:cNvSpPr/>
          <p:nvPr/>
        </p:nvSpPr>
        <p:spPr>
          <a:xfrm>
            <a:off x="5161287" y="2100703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2</a:t>
            </a:r>
            <a:endParaRPr lang="zh-CN" altLang="en-US" sz="1600">
              <a:latin typeface="+mj-lt"/>
            </a:endParaRPr>
          </a:p>
        </p:txBody>
      </p:sp>
      <p:sp>
        <p:nvSpPr>
          <p:cNvPr id="67" name="文本框 66"/>
          <p:cNvSpPr txBox="1">
            <a:spLocks noChangeArrowheads="1"/>
          </p:cNvSpPr>
          <p:nvPr/>
        </p:nvSpPr>
        <p:spPr bwMode="auto">
          <a:xfrm>
            <a:off x="5602159" y="3050017"/>
            <a:ext cx="27510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系统设计与实现</a:t>
            </a:r>
          </a:p>
        </p:txBody>
      </p:sp>
      <p:sp>
        <p:nvSpPr>
          <p:cNvPr id="68" name="文本框 6"/>
          <p:cNvSpPr txBox="1">
            <a:spLocks noChangeArrowheads="1"/>
          </p:cNvSpPr>
          <p:nvPr/>
        </p:nvSpPr>
        <p:spPr bwMode="auto">
          <a:xfrm>
            <a:off x="5602159" y="4024646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总结与致谢</a:t>
            </a:r>
          </a:p>
        </p:txBody>
      </p:sp>
      <p:sp>
        <p:nvSpPr>
          <p:cNvPr id="71" name="椭圆 70"/>
          <p:cNvSpPr/>
          <p:nvPr/>
        </p:nvSpPr>
        <p:spPr>
          <a:xfrm>
            <a:off x="5161287" y="3068262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3</a:t>
            </a:r>
            <a:endParaRPr lang="zh-CN" altLang="en-US" sz="1600">
              <a:latin typeface="+mj-lt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161287" y="4035821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4</a:t>
            </a:r>
            <a:endParaRPr lang="zh-CN" altLang="en-US" sz="1600">
              <a:latin typeface="+mj-lt"/>
            </a:endParaRPr>
          </a:p>
        </p:txBody>
      </p:sp>
      <p:sp>
        <p:nvSpPr>
          <p:cNvPr id="19" name="菱形 18"/>
          <p:cNvSpPr/>
          <p:nvPr/>
        </p:nvSpPr>
        <p:spPr>
          <a:xfrm>
            <a:off x="891272" y="1266456"/>
            <a:ext cx="2769365" cy="2769365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 bwMode="auto">
          <a:xfrm>
            <a:off x="1337236" y="2676631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kern="10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2400" kern="100">
              <a:solidFill>
                <a:schemeClr val="accent1"/>
              </a:solidFill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457563" y="1962062"/>
            <a:ext cx="3807453" cy="1083432"/>
            <a:chOff x="3418966" y="1672442"/>
            <a:chExt cx="3807453" cy="1083432"/>
          </a:xfrm>
        </p:grpSpPr>
        <p:sp>
          <p:nvSpPr>
            <p:cNvPr id="31" name="矩形 30"/>
            <p:cNvSpPr/>
            <p:nvPr/>
          </p:nvSpPr>
          <p:spPr bwMode="auto">
            <a:xfrm>
              <a:off x="3418966" y="1672442"/>
              <a:ext cx="3807453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kern="100" spc="300" dirty="0">
                  <a:solidFill>
                    <a:srgbClr val="3043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感谢老师</a:t>
              </a:r>
              <a:endParaRPr lang="en-US" altLang="zh-CN" sz="3200" kern="100" spc="300" dirty="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zh-CN" altLang="en-US" sz="3200" kern="100" spc="300" dirty="0">
                  <a:solidFill>
                    <a:srgbClr val="3043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请老师批评指正</a:t>
              </a: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5402775" y="2755874"/>
              <a:ext cx="26125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等腰三角形 4"/>
          <p:cNvSpPr/>
          <p:nvPr/>
        </p:nvSpPr>
        <p:spPr>
          <a:xfrm rot="10800000">
            <a:off x="2834530" y="-157272"/>
            <a:ext cx="3474940" cy="2018887"/>
          </a:xfrm>
          <a:prstGeom prst="triangle">
            <a:avLst/>
          </a:prstGeom>
          <a:noFill/>
          <a:ln w="1143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/>
        </p:nvCxnSpPr>
        <p:spPr>
          <a:xfrm>
            <a:off x="398739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873"/>
          <p:cNvSpPr>
            <a:spLocks noEditPoints="1"/>
          </p:cNvSpPr>
          <p:nvPr/>
        </p:nvSpPr>
        <p:spPr bwMode="auto">
          <a:xfrm>
            <a:off x="4263885" y="725863"/>
            <a:ext cx="616230" cy="576697"/>
          </a:xfrm>
          <a:custGeom>
            <a:avLst/>
            <a:gdLst>
              <a:gd name="T0" fmla="*/ 186 w 274"/>
              <a:gd name="T1" fmla="*/ 5 h 256"/>
              <a:gd name="T2" fmla="*/ 223 w 274"/>
              <a:gd name="T3" fmla="*/ 70 h 256"/>
              <a:gd name="T4" fmla="*/ 177 w 274"/>
              <a:gd name="T5" fmla="*/ 136 h 256"/>
              <a:gd name="T6" fmla="*/ 115 w 274"/>
              <a:gd name="T7" fmla="*/ 79 h 256"/>
              <a:gd name="T8" fmla="*/ 138 w 274"/>
              <a:gd name="T9" fmla="*/ 15 h 256"/>
              <a:gd name="T10" fmla="*/ 171 w 274"/>
              <a:gd name="T11" fmla="*/ 72 h 256"/>
              <a:gd name="T12" fmla="*/ 206 w 274"/>
              <a:gd name="T13" fmla="*/ 38 h 256"/>
              <a:gd name="T14" fmla="*/ 197 w 274"/>
              <a:gd name="T15" fmla="*/ 48 h 256"/>
              <a:gd name="T16" fmla="*/ 136 w 274"/>
              <a:gd name="T17" fmla="*/ 40 h 256"/>
              <a:gd name="T18" fmla="*/ 134 w 274"/>
              <a:gd name="T19" fmla="*/ 72 h 256"/>
              <a:gd name="T20" fmla="*/ 147 w 274"/>
              <a:gd name="T21" fmla="*/ 95 h 256"/>
              <a:gd name="T22" fmla="*/ 167 w 274"/>
              <a:gd name="T23" fmla="*/ 127 h 256"/>
              <a:gd name="T24" fmla="*/ 177 w 274"/>
              <a:gd name="T25" fmla="*/ 93 h 256"/>
              <a:gd name="T26" fmla="*/ 207 w 274"/>
              <a:gd name="T27" fmla="*/ 70 h 256"/>
              <a:gd name="T28" fmla="*/ 171 w 274"/>
              <a:gd name="T29" fmla="*/ 86 h 256"/>
              <a:gd name="T30" fmla="*/ 155 w 274"/>
              <a:gd name="T31" fmla="*/ 96 h 256"/>
              <a:gd name="T32" fmla="*/ 162 w 274"/>
              <a:gd name="T33" fmla="*/ 72 h 256"/>
              <a:gd name="T34" fmla="*/ 134 w 274"/>
              <a:gd name="T35" fmla="*/ 72 h 256"/>
              <a:gd name="T36" fmla="*/ 108 w 274"/>
              <a:gd name="T37" fmla="*/ 46 h 256"/>
              <a:gd name="T38" fmla="*/ 8 w 274"/>
              <a:gd name="T39" fmla="*/ 55 h 256"/>
              <a:gd name="T40" fmla="*/ 75 w 274"/>
              <a:gd name="T41" fmla="*/ 170 h 256"/>
              <a:gd name="T42" fmla="*/ 0 w 274"/>
              <a:gd name="T43" fmla="*/ 180 h 256"/>
              <a:gd name="T44" fmla="*/ 12 w 274"/>
              <a:gd name="T45" fmla="*/ 59 h 256"/>
              <a:gd name="T46" fmla="*/ 74 w 274"/>
              <a:gd name="T47" fmla="*/ 167 h 256"/>
              <a:gd name="T48" fmla="*/ 109 w 274"/>
              <a:gd name="T49" fmla="*/ 93 h 256"/>
              <a:gd name="T50" fmla="*/ 12 w 274"/>
              <a:gd name="T51" fmla="*/ 59 h 256"/>
              <a:gd name="T52" fmla="*/ 92 w 274"/>
              <a:gd name="T53" fmla="*/ 93 h 256"/>
              <a:gd name="T54" fmla="*/ 106 w 274"/>
              <a:gd name="T55" fmla="*/ 119 h 256"/>
              <a:gd name="T56" fmla="*/ 97 w 274"/>
              <a:gd name="T57" fmla="*/ 96 h 256"/>
              <a:gd name="T58" fmla="*/ 76 w 274"/>
              <a:gd name="T59" fmla="*/ 105 h 256"/>
              <a:gd name="T60" fmla="*/ 36 w 274"/>
              <a:gd name="T61" fmla="*/ 111 h 256"/>
              <a:gd name="T62" fmla="*/ 40 w 274"/>
              <a:gd name="T63" fmla="*/ 95 h 256"/>
              <a:gd name="T64" fmla="*/ 59 w 274"/>
              <a:gd name="T65" fmla="*/ 97 h 256"/>
              <a:gd name="T66" fmla="*/ 57 w 274"/>
              <a:gd name="T67" fmla="*/ 116 h 256"/>
              <a:gd name="T68" fmla="*/ 71 w 274"/>
              <a:gd name="T69" fmla="*/ 112 h 256"/>
              <a:gd name="T70" fmla="*/ 59 w 274"/>
              <a:gd name="T71" fmla="*/ 97 h 256"/>
              <a:gd name="T72" fmla="*/ 187 w 274"/>
              <a:gd name="T73" fmla="*/ 215 h 256"/>
              <a:gd name="T74" fmla="*/ 164 w 274"/>
              <a:gd name="T75" fmla="*/ 158 h 256"/>
              <a:gd name="T76" fmla="*/ 132 w 274"/>
              <a:gd name="T77" fmla="*/ 143 h 256"/>
              <a:gd name="T78" fmla="*/ 79 w 274"/>
              <a:gd name="T79" fmla="*/ 184 h 256"/>
              <a:gd name="T80" fmla="*/ 90 w 274"/>
              <a:gd name="T81" fmla="*/ 256 h 256"/>
              <a:gd name="T82" fmla="*/ 272 w 274"/>
              <a:gd name="T83" fmla="*/ 253 h 256"/>
              <a:gd name="T84" fmla="*/ 245 w 274"/>
              <a:gd name="T85" fmla="*/ 155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74" h="256">
                <a:moveTo>
                  <a:pt x="138" y="15"/>
                </a:moveTo>
                <a:cubicBezTo>
                  <a:pt x="150" y="3"/>
                  <a:pt x="170" y="0"/>
                  <a:pt x="186" y="5"/>
                </a:cubicBezTo>
                <a:cubicBezTo>
                  <a:pt x="203" y="8"/>
                  <a:pt x="213" y="24"/>
                  <a:pt x="222" y="37"/>
                </a:cubicBezTo>
                <a:cubicBezTo>
                  <a:pt x="225" y="48"/>
                  <a:pt x="223" y="59"/>
                  <a:pt x="223" y="70"/>
                </a:cubicBezTo>
                <a:cubicBezTo>
                  <a:pt x="227" y="75"/>
                  <a:pt x="231" y="82"/>
                  <a:pt x="225" y="87"/>
                </a:cubicBezTo>
                <a:cubicBezTo>
                  <a:pt x="207" y="102"/>
                  <a:pt x="202" y="131"/>
                  <a:pt x="177" y="136"/>
                </a:cubicBezTo>
                <a:cubicBezTo>
                  <a:pt x="151" y="141"/>
                  <a:pt x="136" y="115"/>
                  <a:pt x="126" y="96"/>
                </a:cubicBezTo>
                <a:cubicBezTo>
                  <a:pt x="121" y="91"/>
                  <a:pt x="112" y="87"/>
                  <a:pt x="115" y="79"/>
                </a:cubicBezTo>
                <a:cubicBezTo>
                  <a:pt x="117" y="68"/>
                  <a:pt x="116" y="56"/>
                  <a:pt x="116" y="45"/>
                </a:cubicBezTo>
                <a:cubicBezTo>
                  <a:pt x="117" y="32"/>
                  <a:pt x="129" y="24"/>
                  <a:pt x="138" y="15"/>
                </a:cubicBezTo>
                <a:close/>
                <a:moveTo>
                  <a:pt x="128" y="68"/>
                </a:moveTo>
                <a:cubicBezTo>
                  <a:pt x="142" y="66"/>
                  <a:pt x="158" y="65"/>
                  <a:pt x="171" y="72"/>
                </a:cubicBezTo>
                <a:cubicBezTo>
                  <a:pt x="183" y="64"/>
                  <a:pt x="198" y="67"/>
                  <a:pt x="212" y="68"/>
                </a:cubicBezTo>
                <a:cubicBezTo>
                  <a:pt x="210" y="58"/>
                  <a:pt x="208" y="48"/>
                  <a:pt x="206" y="38"/>
                </a:cubicBezTo>
                <a:cubicBezTo>
                  <a:pt x="193" y="45"/>
                  <a:pt x="178" y="47"/>
                  <a:pt x="163" y="47"/>
                </a:cubicBezTo>
                <a:cubicBezTo>
                  <a:pt x="174" y="49"/>
                  <a:pt x="186" y="48"/>
                  <a:pt x="197" y="48"/>
                </a:cubicBezTo>
                <a:cubicBezTo>
                  <a:pt x="197" y="55"/>
                  <a:pt x="197" y="55"/>
                  <a:pt x="197" y="55"/>
                </a:cubicBezTo>
                <a:cubicBezTo>
                  <a:pt x="175" y="58"/>
                  <a:pt x="152" y="55"/>
                  <a:pt x="136" y="40"/>
                </a:cubicBezTo>
                <a:cubicBezTo>
                  <a:pt x="132" y="48"/>
                  <a:pt x="129" y="58"/>
                  <a:pt x="128" y="68"/>
                </a:cubicBezTo>
                <a:close/>
                <a:moveTo>
                  <a:pt x="134" y="72"/>
                </a:moveTo>
                <a:cubicBezTo>
                  <a:pt x="135" y="75"/>
                  <a:pt x="137" y="81"/>
                  <a:pt x="137" y="84"/>
                </a:cubicBezTo>
                <a:cubicBezTo>
                  <a:pt x="140" y="88"/>
                  <a:pt x="144" y="92"/>
                  <a:pt x="147" y="95"/>
                </a:cubicBezTo>
                <a:cubicBezTo>
                  <a:pt x="137" y="96"/>
                  <a:pt x="137" y="96"/>
                  <a:pt x="137" y="96"/>
                </a:cubicBezTo>
                <a:cubicBezTo>
                  <a:pt x="144" y="108"/>
                  <a:pt x="152" y="122"/>
                  <a:pt x="167" y="127"/>
                </a:cubicBezTo>
                <a:cubicBezTo>
                  <a:pt x="186" y="128"/>
                  <a:pt x="196" y="109"/>
                  <a:pt x="205" y="96"/>
                </a:cubicBezTo>
                <a:cubicBezTo>
                  <a:pt x="195" y="95"/>
                  <a:pt x="186" y="94"/>
                  <a:pt x="177" y="93"/>
                </a:cubicBezTo>
                <a:cubicBezTo>
                  <a:pt x="185" y="88"/>
                  <a:pt x="195" y="89"/>
                  <a:pt x="204" y="87"/>
                </a:cubicBezTo>
                <a:cubicBezTo>
                  <a:pt x="205" y="83"/>
                  <a:pt x="206" y="75"/>
                  <a:pt x="207" y="70"/>
                </a:cubicBezTo>
                <a:cubicBezTo>
                  <a:pt x="199" y="74"/>
                  <a:pt x="189" y="90"/>
                  <a:pt x="184" y="73"/>
                </a:cubicBezTo>
                <a:cubicBezTo>
                  <a:pt x="180" y="77"/>
                  <a:pt x="175" y="82"/>
                  <a:pt x="171" y="86"/>
                </a:cubicBezTo>
                <a:cubicBezTo>
                  <a:pt x="171" y="76"/>
                  <a:pt x="171" y="76"/>
                  <a:pt x="171" y="76"/>
                </a:cubicBezTo>
                <a:cubicBezTo>
                  <a:pt x="167" y="84"/>
                  <a:pt x="162" y="91"/>
                  <a:pt x="155" y="96"/>
                </a:cubicBezTo>
                <a:cubicBezTo>
                  <a:pt x="151" y="94"/>
                  <a:pt x="148" y="91"/>
                  <a:pt x="144" y="89"/>
                </a:cubicBezTo>
                <a:cubicBezTo>
                  <a:pt x="155" y="91"/>
                  <a:pt x="165" y="83"/>
                  <a:pt x="162" y="72"/>
                </a:cubicBezTo>
                <a:cubicBezTo>
                  <a:pt x="158" y="75"/>
                  <a:pt x="154" y="78"/>
                  <a:pt x="150" y="81"/>
                </a:cubicBezTo>
                <a:cubicBezTo>
                  <a:pt x="145" y="77"/>
                  <a:pt x="140" y="74"/>
                  <a:pt x="134" y="72"/>
                </a:cubicBezTo>
                <a:close/>
                <a:moveTo>
                  <a:pt x="0" y="45"/>
                </a:moveTo>
                <a:cubicBezTo>
                  <a:pt x="36" y="46"/>
                  <a:pt x="72" y="44"/>
                  <a:pt x="108" y="46"/>
                </a:cubicBezTo>
                <a:cubicBezTo>
                  <a:pt x="109" y="52"/>
                  <a:pt x="106" y="55"/>
                  <a:pt x="100" y="54"/>
                </a:cubicBezTo>
                <a:cubicBezTo>
                  <a:pt x="69" y="56"/>
                  <a:pt x="39" y="54"/>
                  <a:pt x="8" y="55"/>
                </a:cubicBezTo>
                <a:cubicBezTo>
                  <a:pt x="7" y="94"/>
                  <a:pt x="8" y="132"/>
                  <a:pt x="8" y="170"/>
                </a:cubicBezTo>
                <a:cubicBezTo>
                  <a:pt x="30" y="170"/>
                  <a:pt x="52" y="170"/>
                  <a:pt x="75" y="170"/>
                </a:cubicBezTo>
                <a:cubicBezTo>
                  <a:pt x="73" y="172"/>
                  <a:pt x="71" y="177"/>
                  <a:pt x="69" y="180"/>
                </a:cubicBezTo>
                <a:cubicBezTo>
                  <a:pt x="46" y="181"/>
                  <a:pt x="23" y="180"/>
                  <a:pt x="0" y="180"/>
                </a:cubicBezTo>
                <a:cubicBezTo>
                  <a:pt x="0" y="135"/>
                  <a:pt x="0" y="90"/>
                  <a:pt x="0" y="45"/>
                </a:cubicBezTo>
                <a:close/>
                <a:moveTo>
                  <a:pt x="12" y="59"/>
                </a:moveTo>
                <a:cubicBezTo>
                  <a:pt x="11" y="95"/>
                  <a:pt x="12" y="131"/>
                  <a:pt x="12" y="166"/>
                </a:cubicBezTo>
                <a:cubicBezTo>
                  <a:pt x="32" y="166"/>
                  <a:pt x="53" y="166"/>
                  <a:pt x="74" y="167"/>
                </a:cubicBezTo>
                <a:cubicBezTo>
                  <a:pt x="86" y="143"/>
                  <a:pt x="114" y="139"/>
                  <a:pt x="136" y="131"/>
                </a:cubicBezTo>
                <a:cubicBezTo>
                  <a:pt x="128" y="118"/>
                  <a:pt x="120" y="104"/>
                  <a:pt x="109" y="93"/>
                </a:cubicBezTo>
                <a:cubicBezTo>
                  <a:pt x="99" y="84"/>
                  <a:pt x="107" y="71"/>
                  <a:pt x="108" y="60"/>
                </a:cubicBezTo>
                <a:cubicBezTo>
                  <a:pt x="76" y="58"/>
                  <a:pt x="44" y="59"/>
                  <a:pt x="12" y="59"/>
                </a:cubicBezTo>
                <a:close/>
                <a:moveTo>
                  <a:pt x="76" y="105"/>
                </a:moveTo>
                <a:cubicBezTo>
                  <a:pt x="80" y="102"/>
                  <a:pt x="88" y="96"/>
                  <a:pt x="92" y="93"/>
                </a:cubicBezTo>
                <a:cubicBezTo>
                  <a:pt x="90" y="107"/>
                  <a:pt x="82" y="120"/>
                  <a:pt x="75" y="132"/>
                </a:cubicBezTo>
                <a:cubicBezTo>
                  <a:pt x="85" y="128"/>
                  <a:pt x="97" y="125"/>
                  <a:pt x="106" y="119"/>
                </a:cubicBezTo>
                <a:cubicBezTo>
                  <a:pt x="100" y="120"/>
                  <a:pt x="93" y="121"/>
                  <a:pt x="86" y="123"/>
                </a:cubicBezTo>
                <a:cubicBezTo>
                  <a:pt x="90" y="114"/>
                  <a:pt x="94" y="105"/>
                  <a:pt x="97" y="96"/>
                </a:cubicBezTo>
                <a:cubicBezTo>
                  <a:pt x="95" y="94"/>
                  <a:pt x="91" y="91"/>
                  <a:pt x="89" y="89"/>
                </a:cubicBezTo>
                <a:cubicBezTo>
                  <a:pt x="83" y="93"/>
                  <a:pt x="77" y="97"/>
                  <a:pt x="76" y="105"/>
                </a:cubicBezTo>
                <a:close/>
                <a:moveTo>
                  <a:pt x="24" y="119"/>
                </a:moveTo>
                <a:cubicBezTo>
                  <a:pt x="36" y="111"/>
                  <a:pt x="36" y="111"/>
                  <a:pt x="36" y="111"/>
                </a:cubicBezTo>
                <a:cubicBezTo>
                  <a:pt x="36" y="120"/>
                  <a:pt x="35" y="130"/>
                  <a:pt x="38" y="139"/>
                </a:cubicBezTo>
                <a:cubicBezTo>
                  <a:pt x="40" y="124"/>
                  <a:pt x="40" y="110"/>
                  <a:pt x="40" y="95"/>
                </a:cubicBezTo>
                <a:cubicBezTo>
                  <a:pt x="34" y="103"/>
                  <a:pt x="29" y="111"/>
                  <a:pt x="24" y="119"/>
                </a:cubicBezTo>
                <a:close/>
                <a:moveTo>
                  <a:pt x="59" y="97"/>
                </a:moveTo>
                <a:cubicBezTo>
                  <a:pt x="57" y="105"/>
                  <a:pt x="54" y="113"/>
                  <a:pt x="46" y="116"/>
                </a:cubicBezTo>
                <a:cubicBezTo>
                  <a:pt x="48" y="116"/>
                  <a:pt x="54" y="116"/>
                  <a:pt x="57" y="116"/>
                </a:cubicBezTo>
                <a:cubicBezTo>
                  <a:pt x="57" y="119"/>
                  <a:pt x="57" y="125"/>
                  <a:pt x="57" y="128"/>
                </a:cubicBezTo>
                <a:cubicBezTo>
                  <a:pt x="59" y="121"/>
                  <a:pt x="64" y="115"/>
                  <a:pt x="71" y="112"/>
                </a:cubicBezTo>
                <a:cubicBezTo>
                  <a:pt x="68" y="111"/>
                  <a:pt x="64" y="111"/>
                  <a:pt x="61" y="110"/>
                </a:cubicBezTo>
                <a:cubicBezTo>
                  <a:pt x="60" y="107"/>
                  <a:pt x="59" y="100"/>
                  <a:pt x="59" y="97"/>
                </a:cubicBezTo>
                <a:close/>
                <a:moveTo>
                  <a:pt x="210" y="143"/>
                </a:moveTo>
                <a:cubicBezTo>
                  <a:pt x="204" y="167"/>
                  <a:pt x="197" y="191"/>
                  <a:pt x="187" y="215"/>
                </a:cubicBezTo>
                <a:cubicBezTo>
                  <a:pt x="182" y="196"/>
                  <a:pt x="179" y="177"/>
                  <a:pt x="178" y="158"/>
                </a:cubicBezTo>
                <a:cubicBezTo>
                  <a:pt x="174" y="154"/>
                  <a:pt x="169" y="154"/>
                  <a:pt x="164" y="158"/>
                </a:cubicBezTo>
                <a:cubicBezTo>
                  <a:pt x="162" y="177"/>
                  <a:pt x="159" y="196"/>
                  <a:pt x="155" y="216"/>
                </a:cubicBezTo>
                <a:cubicBezTo>
                  <a:pt x="144" y="192"/>
                  <a:pt x="137" y="168"/>
                  <a:pt x="132" y="143"/>
                </a:cubicBezTo>
                <a:cubicBezTo>
                  <a:pt x="119" y="147"/>
                  <a:pt x="105" y="149"/>
                  <a:pt x="94" y="156"/>
                </a:cubicBezTo>
                <a:cubicBezTo>
                  <a:pt x="85" y="163"/>
                  <a:pt x="82" y="174"/>
                  <a:pt x="79" y="184"/>
                </a:cubicBezTo>
                <a:cubicBezTo>
                  <a:pt x="73" y="206"/>
                  <a:pt x="68" y="230"/>
                  <a:pt x="69" y="253"/>
                </a:cubicBezTo>
                <a:cubicBezTo>
                  <a:pt x="76" y="256"/>
                  <a:pt x="83" y="255"/>
                  <a:pt x="90" y="256"/>
                </a:cubicBezTo>
                <a:cubicBezTo>
                  <a:pt x="144" y="255"/>
                  <a:pt x="199" y="255"/>
                  <a:pt x="254" y="256"/>
                </a:cubicBezTo>
                <a:cubicBezTo>
                  <a:pt x="260" y="255"/>
                  <a:pt x="267" y="256"/>
                  <a:pt x="272" y="253"/>
                </a:cubicBezTo>
                <a:cubicBezTo>
                  <a:pt x="274" y="232"/>
                  <a:pt x="269" y="210"/>
                  <a:pt x="264" y="190"/>
                </a:cubicBezTo>
                <a:cubicBezTo>
                  <a:pt x="260" y="177"/>
                  <a:pt x="257" y="162"/>
                  <a:pt x="245" y="155"/>
                </a:cubicBezTo>
                <a:cubicBezTo>
                  <a:pt x="234" y="149"/>
                  <a:pt x="222" y="146"/>
                  <a:pt x="210" y="1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菱形 3"/>
          <p:cNvSpPr/>
          <p:nvPr/>
        </p:nvSpPr>
        <p:spPr>
          <a:xfrm>
            <a:off x="2184101" y="229604"/>
            <a:ext cx="4775798" cy="4775798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2951311" y="2061869"/>
            <a:ext cx="326243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6000" dirty="0">
                <a:solidFill>
                  <a:schemeClr val="accent1"/>
                </a:solidFill>
              </a:rPr>
              <a:t>项目简介</a:t>
            </a:r>
            <a:endParaRPr lang="zh-CN" altLang="en-US" sz="28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441371" y="3178393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 22"/>
          <p:cNvSpPr/>
          <p:nvPr/>
        </p:nvSpPr>
        <p:spPr>
          <a:xfrm>
            <a:off x="2496968" y="-465601"/>
            <a:ext cx="4171119" cy="2085559"/>
          </a:xfrm>
          <a:custGeom>
            <a:avLst/>
            <a:gdLst>
              <a:gd name="connsiteX0" fmla="*/ 0 w 3557939"/>
              <a:gd name="connsiteY0" fmla="*/ 0 h 1778969"/>
              <a:gd name="connsiteX1" fmla="*/ 3557939 w 3557939"/>
              <a:gd name="connsiteY1" fmla="*/ 0 h 1778969"/>
              <a:gd name="connsiteX2" fmla="*/ 1778970 w 3557939"/>
              <a:gd name="connsiteY2" fmla="*/ 1778969 h 177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7939" h="1778969">
                <a:moveTo>
                  <a:pt x="0" y="0"/>
                </a:moveTo>
                <a:lnTo>
                  <a:pt x="3557939" y="0"/>
                </a:lnTo>
                <a:lnTo>
                  <a:pt x="1778970" y="1778969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2184101" y="229604"/>
            <a:ext cx="4775798" cy="4775798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862"/>
          <p:cNvSpPr>
            <a:spLocks noEditPoints="1"/>
          </p:cNvSpPr>
          <p:nvPr/>
        </p:nvSpPr>
        <p:spPr bwMode="auto">
          <a:xfrm>
            <a:off x="4230639" y="671515"/>
            <a:ext cx="682722" cy="474855"/>
          </a:xfrm>
          <a:custGeom>
            <a:avLst/>
            <a:gdLst>
              <a:gd name="T0" fmla="*/ 189 w 370"/>
              <a:gd name="T1" fmla="*/ 65 h 257"/>
              <a:gd name="T2" fmla="*/ 354 w 370"/>
              <a:gd name="T3" fmla="*/ 121 h 257"/>
              <a:gd name="T4" fmla="*/ 97 w 370"/>
              <a:gd name="T5" fmla="*/ 243 h 257"/>
              <a:gd name="T6" fmla="*/ 15 w 370"/>
              <a:gd name="T7" fmla="*/ 121 h 257"/>
              <a:gd name="T8" fmla="*/ 100 w 370"/>
              <a:gd name="T9" fmla="*/ 87 h 257"/>
              <a:gd name="T10" fmla="*/ 145 w 370"/>
              <a:gd name="T11" fmla="*/ 39 h 257"/>
              <a:gd name="T12" fmla="*/ 128 w 370"/>
              <a:gd name="T13" fmla="*/ 232 h 257"/>
              <a:gd name="T14" fmla="*/ 184 w 370"/>
              <a:gd name="T15" fmla="*/ 77 h 257"/>
              <a:gd name="T16" fmla="*/ 25 w 370"/>
              <a:gd name="T17" fmla="*/ 231 h 257"/>
              <a:gd name="T18" fmla="*/ 26 w 370"/>
              <a:gd name="T19" fmla="*/ 133 h 257"/>
              <a:gd name="T20" fmla="*/ 343 w 370"/>
              <a:gd name="T21" fmla="*/ 232 h 257"/>
              <a:gd name="T22" fmla="*/ 142 w 370"/>
              <a:gd name="T23" fmla="*/ 107 h 257"/>
              <a:gd name="T24" fmla="*/ 159 w 370"/>
              <a:gd name="T25" fmla="*/ 106 h 257"/>
              <a:gd name="T26" fmla="*/ 177 w 370"/>
              <a:gd name="T27" fmla="*/ 131 h 257"/>
              <a:gd name="T28" fmla="*/ 177 w 370"/>
              <a:gd name="T29" fmla="*/ 107 h 257"/>
              <a:gd name="T30" fmla="*/ 226 w 370"/>
              <a:gd name="T31" fmla="*/ 132 h 257"/>
              <a:gd name="T32" fmla="*/ 37 w 370"/>
              <a:gd name="T33" fmla="*/ 145 h 257"/>
              <a:gd name="T34" fmla="*/ 53 w 370"/>
              <a:gd name="T35" fmla="*/ 144 h 257"/>
              <a:gd name="T36" fmla="*/ 64 w 370"/>
              <a:gd name="T37" fmla="*/ 178 h 257"/>
              <a:gd name="T38" fmla="*/ 63 w 370"/>
              <a:gd name="T39" fmla="*/ 144 h 257"/>
              <a:gd name="T40" fmla="*/ 105 w 370"/>
              <a:gd name="T41" fmla="*/ 178 h 257"/>
              <a:gd name="T42" fmla="*/ 143 w 370"/>
              <a:gd name="T43" fmla="*/ 145 h 257"/>
              <a:gd name="T44" fmla="*/ 159 w 370"/>
              <a:gd name="T45" fmla="*/ 144 h 257"/>
              <a:gd name="T46" fmla="*/ 177 w 370"/>
              <a:gd name="T47" fmla="*/ 178 h 257"/>
              <a:gd name="T48" fmla="*/ 177 w 370"/>
              <a:gd name="T49" fmla="*/ 145 h 257"/>
              <a:gd name="T50" fmla="*/ 226 w 370"/>
              <a:gd name="T51" fmla="*/ 178 h 257"/>
              <a:gd name="T52" fmla="*/ 264 w 370"/>
              <a:gd name="T53" fmla="*/ 145 h 257"/>
              <a:gd name="T54" fmla="*/ 280 w 370"/>
              <a:gd name="T55" fmla="*/ 144 h 257"/>
              <a:gd name="T56" fmla="*/ 291 w 370"/>
              <a:gd name="T57" fmla="*/ 178 h 257"/>
              <a:gd name="T58" fmla="*/ 290 w 370"/>
              <a:gd name="T59" fmla="*/ 144 h 257"/>
              <a:gd name="T60" fmla="*/ 332 w 370"/>
              <a:gd name="T61" fmla="*/ 178 h 257"/>
              <a:gd name="T62" fmla="*/ 37 w 370"/>
              <a:gd name="T63" fmla="*/ 190 h 257"/>
              <a:gd name="T64" fmla="*/ 53 w 370"/>
              <a:gd name="T65" fmla="*/ 190 h 257"/>
              <a:gd name="T66" fmla="*/ 64 w 370"/>
              <a:gd name="T67" fmla="*/ 221 h 257"/>
              <a:gd name="T68" fmla="*/ 64 w 370"/>
              <a:gd name="T69" fmla="*/ 190 h 257"/>
              <a:gd name="T70" fmla="*/ 105 w 370"/>
              <a:gd name="T71" fmla="*/ 221 h 257"/>
              <a:gd name="T72" fmla="*/ 143 w 370"/>
              <a:gd name="T73" fmla="*/ 190 h 257"/>
              <a:gd name="T74" fmla="*/ 159 w 370"/>
              <a:gd name="T75" fmla="*/ 190 h 257"/>
              <a:gd name="T76" fmla="*/ 177 w 370"/>
              <a:gd name="T77" fmla="*/ 221 h 257"/>
              <a:gd name="T78" fmla="*/ 177 w 370"/>
              <a:gd name="T79" fmla="*/ 190 h 257"/>
              <a:gd name="T80" fmla="*/ 226 w 370"/>
              <a:gd name="T81" fmla="*/ 221 h 257"/>
              <a:gd name="T82" fmla="*/ 264 w 370"/>
              <a:gd name="T83" fmla="*/ 190 h 257"/>
              <a:gd name="T84" fmla="*/ 279 w 370"/>
              <a:gd name="T85" fmla="*/ 189 h 257"/>
              <a:gd name="T86" fmla="*/ 291 w 370"/>
              <a:gd name="T87" fmla="*/ 221 h 257"/>
              <a:gd name="T88" fmla="*/ 290 w 370"/>
              <a:gd name="T89" fmla="*/ 190 h 257"/>
              <a:gd name="T90" fmla="*/ 332 w 370"/>
              <a:gd name="T91" fmla="*/ 221 h 257"/>
              <a:gd name="T92" fmla="*/ 3 w 370"/>
              <a:gd name="T93" fmla="*/ 249 h 257"/>
              <a:gd name="T94" fmla="*/ 3 w 370"/>
              <a:gd name="T95" fmla="*/ 256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70" h="257">
                <a:moveTo>
                  <a:pt x="145" y="15"/>
                </a:moveTo>
                <a:cubicBezTo>
                  <a:pt x="160" y="12"/>
                  <a:pt x="176" y="9"/>
                  <a:pt x="188" y="0"/>
                </a:cubicBezTo>
                <a:cubicBezTo>
                  <a:pt x="188" y="22"/>
                  <a:pt x="188" y="43"/>
                  <a:pt x="189" y="65"/>
                </a:cubicBezTo>
                <a:cubicBezTo>
                  <a:pt x="213" y="70"/>
                  <a:pt x="238" y="75"/>
                  <a:pt x="263" y="82"/>
                </a:cubicBezTo>
                <a:cubicBezTo>
                  <a:pt x="253" y="92"/>
                  <a:pt x="251" y="106"/>
                  <a:pt x="252" y="121"/>
                </a:cubicBezTo>
                <a:cubicBezTo>
                  <a:pt x="286" y="122"/>
                  <a:pt x="320" y="121"/>
                  <a:pt x="354" y="121"/>
                </a:cubicBezTo>
                <a:cubicBezTo>
                  <a:pt x="355" y="157"/>
                  <a:pt x="355" y="193"/>
                  <a:pt x="355" y="229"/>
                </a:cubicBezTo>
                <a:cubicBezTo>
                  <a:pt x="361" y="232"/>
                  <a:pt x="366" y="236"/>
                  <a:pt x="370" y="242"/>
                </a:cubicBezTo>
                <a:cubicBezTo>
                  <a:pt x="279" y="245"/>
                  <a:pt x="188" y="243"/>
                  <a:pt x="97" y="243"/>
                </a:cubicBezTo>
                <a:cubicBezTo>
                  <a:pt x="65" y="243"/>
                  <a:pt x="32" y="244"/>
                  <a:pt x="0" y="242"/>
                </a:cubicBezTo>
                <a:cubicBezTo>
                  <a:pt x="4" y="237"/>
                  <a:pt x="9" y="232"/>
                  <a:pt x="14" y="229"/>
                </a:cubicBezTo>
                <a:cubicBezTo>
                  <a:pt x="15" y="193"/>
                  <a:pt x="14" y="157"/>
                  <a:pt x="15" y="121"/>
                </a:cubicBezTo>
                <a:cubicBezTo>
                  <a:pt x="49" y="121"/>
                  <a:pt x="83" y="121"/>
                  <a:pt x="116" y="121"/>
                </a:cubicBezTo>
                <a:cubicBezTo>
                  <a:pt x="117" y="112"/>
                  <a:pt x="117" y="103"/>
                  <a:pt x="117" y="94"/>
                </a:cubicBezTo>
                <a:cubicBezTo>
                  <a:pt x="113" y="92"/>
                  <a:pt x="104" y="89"/>
                  <a:pt x="100" y="87"/>
                </a:cubicBezTo>
                <a:cubicBezTo>
                  <a:pt x="125" y="72"/>
                  <a:pt x="154" y="71"/>
                  <a:pt x="181" y="64"/>
                </a:cubicBezTo>
                <a:cubicBezTo>
                  <a:pt x="181" y="54"/>
                  <a:pt x="181" y="43"/>
                  <a:pt x="181" y="32"/>
                </a:cubicBezTo>
                <a:cubicBezTo>
                  <a:pt x="169" y="34"/>
                  <a:pt x="157" y="37"/>
                  <a:pt x="145" y="39"/>
                </a:cubicBezTo>
                <a:cubicBezTo>
                  <a:pt x="145" y="31"/>
                  <a:pt x="145" y="23"/>
                  <a:pt x="145" y="15"/>
                </a:cubicBezTo>
                <a:close/>
                <a:moveTo>
                  <a:pt x="128" y="88"/>
                </a:moveTo>
                <a:cubicBezTo>
                  <a:pt x="128" y="136"/>
                  <a:pt x="128" y="184"/>
                  <a:pt x="128" y="232"/>
                </a:cubicBezTo>
                <a:cubicBezTo>
                  <a:pt x="166" y="232"/>
                  <a:pt x="204" y="232"/>
                  <a:pt x="241" y="232"/>
                </a:cubicBezTo>
                <a:cubicBezTo>
                  <a:pt x="241" y="184"/>
                  <a:pt x="241" y="136"/>
                  <a:pt x="241" y="88"/>
                </a:cubicBezTo>
                <a:cubicBezTo>
                  <a:pt x="222" y="85"/>
                  <a:pt x="203" y="78"/>
                  <a:pt x="184" y="77"/>
                </a:cubicBezTo>
                <a:cubicBezTo>
                  <a:pt x="165" y="79"/>
                  <a:pt x="147" y="84"/>
                  <a:pt x="128" y="88"/>
                </a:cubicBezTo>
                <a:close/>
                <a:moveTo>
                  <a:pt x="26" y="133"/>
                </a:moveTo>
                <a:cubicBezTo>
                  <a:pt x="25" y="166"/>
                  <a:pt x="26" y="199"/>
                  <a:pt x="25" y="231"/>
                </a:cubicBezTo>
                <a:cubicBezTo>
                  <a:pt x="56" y="232"/>
                  <a:pt x="86" y="232"/>
                  <a:pt x="117" y="232"/>
                </a:cubicBezTo>
                <a:cubicBezTo>
                  <a:pt x="116" y="199"/>
                  <a:pt x="117" y="166"/>
                  <a:pt x="116" y="133"/>
                </a:cubicBezTo>
                <a:cubicBezTo>
                  <a:pt x="86" y="133"/>
                  <a:pt x="56" y="133"/>
                  <a:pt x="26" y="133"/>
                </a:cubicBezTo>
                <a:close/>
                <a:moveTo>
                  <a:pt x="252" y="133"/>
                </a:moveTo>
                <a:cubicBezTo>
                  <a:pt x="252" y="166"/>
                  <a:pt x="252" y="199"/>
                  <a:pt x="252" y="232"/>
                </a:cubicBezTo>
                <a:cubicBezTo>
                  <a:pt x="283" y="232"/>
                  <a:pt x="313" y="232"/>
                  <a:pt x="343" y="232"/>
                </a:cubicBezTo>
                <a:cubicBezTo>
                  <a:pt x="343" y="199"/>
                  <a:pt x="343" y="166"/>
                  <a:pt x="343" y="133"/>
                </a:cubicBezTo>
                <a:cubicBezTo>
                  <a:pt x="313" y="133"/>
                  <a:pt x="283" y="133"/>
                  <a:pt x="252" y="133"/>
                </a:cubicBezTo>
                <a:close/>
                <a:moveTo>
                  <a:pt x="142" y="107"/>
                </a:moveTo>
                <a:cubicBezTo>
                  <a:pt x="144" y="115"/>
                  <a:pt x="140" y="125"/>
                  <a:pt x="146" y="131"/>
                </a:cubicBezTo>
                <a:cubicBezTo>
                  <a:pt x="149" y="132"/>
                  <a:pt x="156" y="132"/>
                  <a:pt x="159" y="133"/>
                </a:cubicBezTo>
                <a:cubicBezTo>
                  <a:pt x="159" y="124"/>
                  <a:pt x="159" y="115"/>
                  <a:pt x="159" y="106"/>
                </a:cubicBezTo>
                <a:cubicBezTo>
                  <a:pt x="153" y="106"/>
                  <a:pt x="148" y="107"/>
                  <a:pt x="142" y="107"/>
                </a:cubicBezTo>
                <a:close/>
                <a:moveTo>
                  <a:pt x="177" y="107"/>
                </a:moveTo>
                <a:cubicBezTo>
                  <a:pt x="177" y="115"/>
                  <a:pt x="177" y="123"/>
                  <a:pt x="177" y="131"/>
                </a:cubicBezTo>
                <a:cubicBezTo>
                  <a:pt x="182" y="131"/>
                  <a:pt x="187" y="132"/>
                  <a:pt x="193" y="132"/>
                </a:cubicBezTo>
                <a:cubicBezTo>
                  <a:pt x="192" y="123"/>
                  <a:pt x="192" y="115"/>
                  <a:pt x="192" y="106"/>
                </a:cubicBezTo>
                <a:cubicBezTo>
                  <a:pt x="187" y="106"/>
                  <a:pt x="182" y="106"/>
                  <a:pt x="177" y="107"/>
                </a:cubicBezTo>
                <a:close/>
                <a:moveTo>
                  <a:pt x="210" y="107"/>
                </a:moveTo>
                <a:cubicBezTo>
                  <a:pt x="211" y="115"/>
                  <a:pt x="209" y="124"/>
                  <a:pt x="213" y="132"/>
                </a:cubicBezTo>
                <a:cubicBezTo>
                  <a:pt x="216" y="132"/>
                  <a:pt x="223" y="132"/>
                  <a:pt x="226" y="132"/>
                </a:cubicBezTo>
                <a:cubicBezTo>
                  <a:pt x="226" y="124"/>
                  <a:pt x="226" y="115"/>
                  <a:pt x="226" y="106"/>
                </a:cubicBezTo>
                <a:cubicBezTo>
                  <a:pt x="221" y="106"/>
                  <a:pt x="215" y="107"/>
                  <a:pt x="210" y="107"/>
                </a:cubicBezTo>
                <a:close/>
                <a:moveTo>
                  <a:pt x="37" y="145"/>
                </a:moveTo>
                <a:cubicBezTo>
                  <a:pt x="37" y="156"/>
                  <a:pt x="37" y="167"/>
                  <a:pt x="37" y="178"/>
                </a:cubicBezTo>
                <a:cubicBezTo>
                  <a:pt x="42" y="178"/>
                  <a:pt x="47" y="178"/>
                  <a:pt x="52" y="179"/>
                </a:cubicBezTo>
                <a:cubicBezTo>
                  <a:pt x="53" y="167"/>
                  <a:pt x="53" y="155"/>
                  <a:pt x="53" y="144"/>
                </a:cubicBezTo>
                <a:cubicBezTo>
                  <a:pt x="48" y="144"/>
                  <a:pt x="42" y="145"/>
                  <a:pt x="37" y="145"/>
                </a:cubicBezTo>
                <a:close/>
                <a:moveTo>
                  <a:pt x="63" y="144"/>
                </a:moveTo>
                <a:cubicBezTo>
                  <a:pt x="63" y="155"/>
                  <a:pt x="63" y="167"/>
                  <a:pt x="64" y="178"/>
                </a:cubicBezTo>
                <a:cubicBezTo>
                  <a:pt x="67" y="178"/>
                  <a:pt x="75" y="178"/>
                  <a:pt x="79" y="178"/>
                </a:cubicBezTo>
                <a:cubicBezTo>
                  <a:pt x="79" y="167"/>
                  <a:pt x="79" y="156"/>
                  <a:pt x="79" y="145"/>
                </a:cubicBezTo>
                <a:cubicBezTo>
                  <a:pt x="75" y="144"/>
                  <a:pt x="67" y="144"/>
                  <a:pt x="63" y="144"/>
                </a:cubicBezTo>
                <a:close/>
                <a:moveTo>
                  <a:pt x="90" y="145"/>
                </a:moveTo>
                <a:cubicBezTo>
                  <a:pt x="90" y="156"/>
                  <a:pt x="90" y="167"/>
                  <a:pt x="90" y="178"/>
                </a:cubicBezTo>
                <a:cubicBezTo>
                  <a:pt x="95" y="178"/>
                  <a:pt x="100" y="178"/>
                  <a:pt x="105" y="178"/>
                </a:cubicBezTo>
                <a:cubicBezTo>
                  <a:pt x="105" y="167"/>
                  <a:pt x="105" y="156"/>
                  <a:pt x="105" y="144"/>
                </a:cubicBezTo>
                <a:cubicBezTo>
                  <a:pt x="100" y="144"/>
                  <a:pt x="95" y="145"/>
                  <a:pt x="90" y="145"/>
                </a:cubicBezTo>
                <a:close/>
                <a:moveTo>
                  <a:pt x="143" y="145"/>
                </a:moveTo>
                <a:cubicBezTo>
                  <a:pt x="143" y="156"/>
                  <a:pt x="143" y="167"/>
                  <a:pt x="143" y="178"/>
                </a:cubicBezTo>
                <a:cubicBezTo>
                  <a:pt x="148" y="178"/>
                  <a:pt x="153" y="178"/>
                  <a:pt x="159" y="178"/>
                </a:cubicBezTo>
                <a:cubicBezTo>
                  <a:pt x="159" y="167"/>
                  <a:pt x="159" y="156"/>
                  <a:pt x="159" y="144"/>
                </a:cubicBezTo>
                <a:cubicBezTo>
                  <a:pt x="154" y="145"/>
                  <a:pt x="148" y="145"/>
                  <a:pt x="143" y="145"/>
                </a:cubicBezTo>
                <a:close/>
                <a:moveTo>
                  <a:pt x="177" y="145"/>
                </a:moveTo>
                <a:cubicBezTo>
                  <a:pt x="177" y="156"/>
                  <a:pt x="177" y="167"/>
                  <a:pt x="177" y="178"/>
                </a:cubicBezTo>
                <a:cubicBezTo>
                  <a:pt x="182" y="178"/>
                  <a:pt x="187" y="178"/>
                  <a:pt x="192" y="178"/>
                </a:cubicBezTo>
                <a:cubicBezTo>
                  <a:pt x="192" y="167"/>
                  <a:pt x="192" y="156"/>
                  <a:pt x="192" y="144"/>
                </a:cubicBezTo>
                <a:cubicBezTo>
                  <a:pt x="187" y="145"/>
                  <a:pt x="182" y="145"/>
                  <a:pt x="177" y="145"/>
                </a:cubicBezTo>
                <a:close/>
                <a:moveTo>
                  <a:pt x="210" y="144"/>
                </a:moveTo>
                <a:cubicBezTo>
                  <a:pt x="210" y="156"/>
                  <a:pt x="210" y="167"/>
                  <a:pt x="210" y="178"/>
                </a:cubicBezTo>
                <a:cubicBezTo>
                  <a:pt x="216" y="178"/>
                  <a:pt x="221" y="178"/>
                  <a:pt x="226" y="178"/>
                </a:cubicBezTo>
                <a:cubicBezTo>
                  <a:pt x="226" y="167"/>
                  <a:pt x="226" y="156"/>
                  <a:pt x="226" y="144"/>
                </a:cubicBezTo>
                <a:cubicBezTo>
                  <a:pt x="221" y="144"/>
                  <a:pt x="216" y="144"/>
                  <a:pt x="210" y="144"/>
                </a:cubicBezTo>
                <a:close/>
                <a:moveTo>
                  <a:pt x="264" y="145"/>
                </a:moveTo>
                <a:cubicBezTo>
                  <a:pt x="264" y="156"/>
                  <a:pt x="264" y="167"/>
                  <a:pt x="264" y="178"/>
                </a:cubicBezTo>
                <a:cubicBezTo>
                  <a:pt x="269" y="178"/>
                  <a:pt x="274" y="178"/>
                  <a:pt x="279" y="178"/>
                </a:cubicBezTo>
                <a:cubicBezTo>
                  <a:pt x="279" y="167"/>
                  <a:pt x="280" y="156"/>
                  <a:pt x="280" y="144"/>
                </a:cubicBezTo>
                <a:cubicBezTo>
                  <a:pt x="274" y="145"/>
                  <a:pt x="269" y="145"/>
                  <a:pt x="264" y="145"/>
                </a:cubicBezTo>
                <a:close/>
                <a:moveTo>
                  <a:pt x="290" y="144"/>
                </a:moveTo>
                <a:cubicBezTo>
                  <a:pt x="290" y="156"/>
                  <a:pt x="290" y="167"/>
                  <a:pt x="291" y="178"/>
                </a:cubicBezTo>
                <a:cubicBezTo>
                  <a:pt x="294" y="178"/>
                  <a:pt x="301" y="178"/>
                  <a:pt x="305" y="178"/>
                </a:cubicBezTo>
                <a:cubicBezTo>
                  <a:pt x="305" y="167"/>
                  <a:pt x="305" y="156"/>
                  <a:pt x="305" y="144"/>
                </a:cubicBezTo>
                <a:cubicBezTo>
                  <a:pt x="302" y="144"/>
                  <a:pt x="294" y="144"/>
                  <a:pt x="290" y="144"/>
                </a:cubicBezTo>
                <a:close/>
                <a:moveTo>
                  <a:pt x="316" y="145"/>
                </a:moveTo>
                <a:cubicBezTo>
                  <a:pt x="316" y="156"/>
                  <a:pt x="317" y="167"/>
                  <a:pt x="317" y="178"/>
                </a:cubicBezTo>
                <a:cubicBezTo>
                  <a:pt x="322" y="178"/>
                  <a:pt x="327" y="178"/>
                  <a:pt x="332" y="178"/>
                </a:cubicBezTo>
                <a:cubicBezTo>
                  <a:pt x="332" y="167"/>
                  <a:pt x="332" y="156"/>
                  <a:pt x="332" y="145"/>
                </a:cubicBezTo>
                <a:cubicBezTo>
                  <a:pt x="327" y="145"/>
                  <a:pt x="322" y="145"/>
                  <a:pt x="316" y="145"/>
                </a:cubicBezTo>
                <a:close/>
                <a:moveTo>
                  <a:pt x="37" y="190"/>
                </a:moveTo>
                <a:cubicBezTo>
                  <a:pt x="37" y="200"/>
                  <a:pt x="37" y="210"/>
                  <a:pt x="37" y="221"/>
                </a:cubicBezTo>
                <a:cubicBezTo>
                  <a:pt x="42" y="221"/>
                  <a:pt x="47" y="221"/>
                  <a:pt x="53" y="221"/>
                </a:cubicBezTo>
                <a:cubicBezTo>
                  <a:pt x="53" y="211"/>
                  <a:pt x="53" y="200"/>
                  <a:pt x="53" y="190"/>
                </a:cubicBezTo>
                <a:cubicBezTo>
                  <a:pt x="47" y="190"/>
                  <a:pt x="42" y="190"/>
                  <a:pt x="37" y="190"/>
                </a:cubicBezTo>
                <a:close/>
                <a:moveTo>
                  <a:pt x="64" y="190"/>
                </a:moveTo>
                <a:cubicBezTo>
                  <a:pt x="64" y="200"/>
                  <a:pt x="64" y="211"/>
                  <a:pt x="64" y="221"/>
                </a:cubicBezTo>
                <a:cubicBezTo>
                  <a:pt x="67" y="221"/>
                  <a:pt x="75" y="221"/>
                  <a:pt x="79" y="221"/>
                </a:cubicBezTo>
                <a:cubicBezTo>
                  <a:pt x="79" y="211"/>
                  <a:pt x="79" y="200"/>
                  <a:pt x="79" y="190"/>
                </a:cubicBezTo>
                <a:cubicBezTo>
                  <a:pt x="75" y="190"/>
                  <a:pt x="67" y="190"/>
                  <a:pt x="64" y="190"/>
                </a:cubicBezTo>
                <a:close/>
                <a:moveTo>
                  <a:pt x="90" y="190"/>
                </a:moveTo>
                <a:cubicBezTo>
                  <a:pt x="90" y="200"/>
                  <a:pt x="90" y="210"/>
                  <a:pt x="90" y="221"/>
                </a:cubicBezTo>
                <a:cubicBezTo>
                  <a:pt x="95" y="221"/>
                  <a:pt x="100" y="221"/>
                  <a:pt x="105" y="221"/>
                </a:cubicBezTo>
                <a:cubicBezTo>
                  <a:pt x="105" y="211"/>
                  <a:pt x="105" y="200"/>
                  <a:pt x="105" y="190"/>
                </a:cubicBezTo>
                <a:cubicBezTo>
                  <a:pt x="100" y="190"/>
                  <a:pt x="95" y="190"/>
                  <a:pt x="90" y="190"/>
                </a:cubicBezTo>
                <a:close/>
                <a:moveTo>
                  <a:pt x="143" y="190"/>
                </a:moveTo>
                <a:cubicBezTo>
                  <a:pt x="143" y="200"/>
                  <a:pt x="143" y="210"/>
                  <a:pt x="143" y="221"/>
                </a:cubicBezTo>
                <a:cubicBezTo>
                  <a:pt x="148" y="221"/>
                  <a:pt x="153" y="221"/>
                  <a:pt x="159" y="221"/>
                </a:cubicBezTo>
                <a:cubicBezTo>
                  <a:pt x="159" y="211"/>
                  <a:pt x="159" y="200"/>
                  <a:pt x="159" y="190"/>
                </a:cubicBezTo>
                <a:cubicBezTo>
                  <a:pt x="153" y="190"/>
                  <a:pt x="148" y="190"/>
                  <a:pt x="143" y="190"/>
                </a:cubicBezTo>
                <a:close/>
                <a:moveTo>
                  <a:pt x="177" y="190"/>
                </a:moveTo>
                <a:cubicBezTo>
                  <a:pt x="177" y="200"/>
                  <a:pt x="177" y="210"/>
                  <a:pt x="177" y="221"/>
                </a:cubicBezTo>
                <a:cubicBezTo>
                  <a:pt x="182" y="221"/>
                  <a:pt x="187" y="221"/>
                  <a:pt x="192" y="221"/>
                </a:cubicBezTo>
                <a:cubicBezTo>
                  <a:pt x="192" y="211"/>
                  <a:pt x="192" y="200"/>
                  <a:pt x="192" y="190"/>
                </a:cubicBezTo>
                <a:cubicBezTo>
                  <a:pt x="187" y="190"/>
                  <a:pt x="182" y="190"/>
                  <a:pt x="177" y="190"/>
                </a:cubicBezTo>
                <a:close/>
                <a:moveTo>
                  <a:pt x="211" y="190"/>
                </a:moveTo>
                <a:cubicBezTo>
                  <a:pt x="211" y="200"/>
                  <a:pt x="210" y="211"/>
                  <a:pt x="210" y="221"/>
                </a:cubicBezTo>
                <a:cubicBezTo>
                  <a:pt x="216" y="221"/>
                  <a:pt x="221" y="221"/>
                  <a:pt x="226" y="221"/>
                </a:cubicBezTo>
                <a:cubicBezTo>
                  <a:pt x="226" y="211"/>
                  <a:pt x="226" y="200"/>
                  <a:pt x="226" y="190"/>
                </a:cubicBezTo>
                <a:cubicBezTo>
                  <a:pt x="221" y="190"/>
                  <a:pt x="216" y="190"/>
                  <a:pt x="211" y="190"/>
                </a:cubicBezTo>
                <a:close/>
                <a:moveTo>
                  <a:pt x="264" y="190"/>
                </a:moveTo>
                <a:cubicBezTo>
                  <a:pt x="264" y="200"/>
                  <a:pt x="264" y="211"/>
                  <a:pt x="264" y="221"/>
                </a:cubicBezTo>
                <a:cubicBezTo>
                  <a:pt x="269" y="221"/>
                  <a:pt x="274" y="221"/>
                  <a:pt x="279" y="221"/>
                </a:cubicBezTo>
                <a:cubicBezTo>
                  <a:pt x="280" y="211"/>
                  <a:pt x="280" y="200"/>
                  <a:pt x="279" y="189"/>
                </a:cubicBezTo>
                <a:cubicBezTo>
                  <a:pt x="274" y="190"/>
                  <a:pt x="269" y="190"/>
                  <a:pt x="264" y="190"/>
                </a:cubicBezTo>
                <a:close/>
                <a:moveTo>
                  <a:pt x="290" y="190"/>
                </a:moveTo>
                <a:cubicBezTo>
                  <a:pt x="291" y="200"/>
                  <a:pt x="291" y="210"/>
                  <a:pt x="291" y="221"/>
                </a:cubicBezTo>
                <a:cubicBezTo>
                  <a:pt x="294" y="221"/>
                  <a:pt x="301" y="221"/>
                  <a:pt x="305" y="221"/>
                </a:cubicBezTo>
                <a:cubicBezTo>
                  <a:pt x="305" y="211"/>
                  <a:pt x="305" y="200"/>
                  <a:pt x="305" y="190"/>
                </a:cubicBezTo>
                <a:cubicBezTo>
                  <a:pt x="302" y="190"/>
                  <a:pt x="294" y="190"/>
                  <a:pt x="290" y="190"/>
                </a:cubicBezTo>
                <a:close/>
                <a:moveTo>
                  <a:pt x="317" y="190"/>
                </a:moveTo>
                <a:cubicBezTo>
                  <a:pt x="316" y="200"/>
                  <a:pt x="316" y="211"/>
                  <a:pt x="316" y="221"/>
                </a:cubicBezTo>
                <a:cubicBezTo>
                  <a:pt x="322" y="221"/>
                  <a:pt x="327" y="221"/>
                  <a:pt x="332" y="221"/>
                </a:cubicBezTo>
                <a:cubicBezTo>
                  <a:pt x="332" y="211"/>
                  <a:pt x="332" y="200"/>
                  <a:pt x="332" y="190"/>
                </a:cubicBezTo>
                <a:cubicBezTo>
                  <a:pt x="327" y="190"/>
                  <a:pt x="322" y="190"/>
                  <a:pt x="317" y="190"/>
                </a:cubicBezTo>
                <a:close/>
                <a:moveTo>
                  <a:pt x="3" y="249"/>
                </a:moveTo>
                <a:cubicBezTo>
                  <a:pt x="124" y="249"/>
                  <a:pt x="245" y="249"/>
                  <a:pt x="366" y="249"/>
                </a:cubicBezTo>
                <a:cubicBezTo>
                  <a:pt x="366" y="256"/>
                  <a:pt x="366" y="256"/>
                  <a:pt x="366" y="256"/>
                </a:cubicBezTo>
                <a:cubicBezTo>
                  <a:pt x="245" y="257"/>
                  <a:pt x="124" y="257"/>
                  <a:pt x="3" y="256"/>
                </a:cubicBezTo>
                <a:lnTo>
                  <a:pt x="3" y="2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84782" y="156115"/>
            <a:ext cx="421782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1"/>
                </a:solidFill>
              </a:rPr>
              <a:t>1.1</a:t>
            </a:r>
            <a:r>
              <a:rPr lang="zh-CN" altLang="en-US" sz="2800" b="1" dirty="0">
                <a:solidFill>
                  <a:schemeClr val="accent1"/>
                </a:solidFill>
              </a:rPr>
              <a:t>：项目题目及内容简介</a:t>
            </a:r>
            <a:endParaRPr lang="zh-CN" altLang="en-US" sz="11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9222" y="544300"/>
            <a:ext cx="8825555" cy="5020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项目题目：图书管理系统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内容简介：教师或学生进入系统对图书进行借还管理等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项目通过选择教师或学生身份进入系统，之后分为库存图书信息和借阅图书系统，库存图书信息可以对图书进行入库、清理、查询，以及查看相应概况。借阅系统可以进行借书以及相应还书登记，同时也可以对相应情况进行查看。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en-US" altLang="zh-CN" sz="1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263355" y="128520"/>
            <a:ext cx="357982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1"/>
                </a:solidFill>
              </a:rPr>
              <a:t>1.3 </a:t>
            </a:r>
            <a:r>
              <a:rPr lang="zh-CN" altLang="en-US" sz="2800" b="1" dirty="0">
                <a:solidFill>
                  <a:schemeClr val="accent1"/>
                </a:solidFill>
              </a:rPr>
              <a:t>项目组成员及分工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63355" y="606011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0C6F186-1A36-05A4-1D94-CAE3E3C752ED}"/>
              </a:ext>
            </a:extLst>
          </p:cNvPr>
          <p:cNvSpPr txBox="1"/>
          <p:nvPr/>
        </p:nvSpPr>
        <p:spPr>
          <a:xfrm>
            <a:off x="521259" y="983107"/>
            <a:ext cx="886207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</a:rPr>
              <a:t>项目组 ：组长：焦鸣睿</a:t>
            </a:r>
            <a:endParaRPr lang="en-US" altLang="zh-CN" sz="32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</a:rPr>
              <a:t>                  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</a:rPr>
              <a:t>成员：金戈    周琦耀    张明博</a:t>
            </a:r>
            <a:endParaRPr lang="en-US" altLang="zh-CN" sz="32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zh-CN" sz="32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</a:rPr>
              <a:t>分工：  焦鸣睿： 借书还书      主菜单 </a:t>
            </a:r>
            <a:endParaRPr lang="en-US" altLang="zh-CN" sz="32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</a:rPr>
              <a:t>               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</a:rPr>
              <a:t>周琦耀： 查询图书      删除</a:t>
            </a:r>
            <a:endParaRPr lang="en-US" altLang="zh-CN" sz="32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</a:rPr>
              <a:t>               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</a:rPr>
              <a:t>金戈： 图书进库      统计</a:t>
            </a:r>
            <a:endParaRPr lang="en-US" altLang="zh-CN" sz="32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</a:rPr>
              <a:t>               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</a:rPr>
              <a:t>张明博： 借书</a:t>
            </a:r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</a:rPr>
              <a:t>UI      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</a:rPr>
              <a:t>显示</a:t>
            </a:r>
            <a:endParaRPr lang="en-US" altLang="zh-CN" sz="32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</a:rPr>
              <a:t>              	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</a:rPr>
              <a:t>　</a:t>
            </a:r>
            <a:endParaRPr lang="en-US" altLang="zh-C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2361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2940785" y="2063918"/>
            <a:ext cx="326243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6000" dirty="0">
                <a:solidFill>
                  <a:schemeClr val="accent1"/>
                </a:solidFill>
              </a:rPr>
              <a:t>需求分析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4441372" y="3131574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 22"/>
          <p:cNvSpPr/>
          <p:nvPr/>
        </p:nvSpPr>
        <p:spPr>
          <a:xfrm>
            <a:off x="2496968" y="-465601"/>
            <a:ext cx="4171119" cy="2085559"/>
          </a:xfrm>
          <a:custGeom>
            <a:avLst/>
            <a:gdLst>
              <a:gd name="connsiteX0" fmla="*/ 0 w 3557939"/>
              <a:gd name="connsiteY0" fmla="*/ 0 h 1778969"/>
              <a:gd name="connsiteX1" fmla="*/ 3557939 w 3557939"/>
              <a:gd name="connsiteY1" fmla="*/ 0 h 1778969"/>
              <a:gd name="connsiteX2" fmla="*/ 1778970 w 3557939"/>
              <a:gd name="connsiteY2" fmla="*/ 1778969 h 177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7939" h="1778969">
                <a:moveTo>
                  <a:pt x="0" y="0"/>
                </a:moveTo>
                <a:lnTo>
                  <a:pt x="3557939" y="0"/>
                </a:lnTo>
                <a:lnTo>
                  <a:pt x="1778970" y="1778969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2184101" y="229604"/>
            <a:ext cx="4775798" cy="4775798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auto">
          <a:xfrm>
            <a:off x="4376476" y="706188"/>
            <a:ext cx="412102" cy="487421"/>
            <a:chOff x="4732" y="1909"/>
            <a:chExt cx="383" cy="453"/>
          </a:xfrm>
          <a:solidFill>
            <a:schemeClr val="accent1"/>
          </a:solidFill>
        </p:grpSpPr>
        <p:sp>
          <p:nvSpPr>
            <p:cNvPr id="12" name="Freeform 12"/>
            <p:cNvSpPr/>
            <p:nvPr/>
          </p:nvSpPr>
          <p:spPr bwMode="auto">
            <a:xfrm>
              <a:off x="4835" y="2247"/>
              <a:ext cx="214" cy="16"/>
            </a:xfrm>
            <a:custGeom>
              <a:avLst/>
              <a:gdLst>
                <a:gd name="T0" fmla="*/ 271 w 282"/>
                <a:gd name="T1" fmla="*/ 0 h 22"/>
                <a:gd name="T2" fmla="*/ 11 w 282"/>
                <a:gd name="T3" fmla="*/ 0 h 22"/>
                <a:gd name="T4" fmla="*/ 0 w 282"/>
                <a:gd name="T5" fmla="*/ 11 h 22"/>
                <a:gd name="T6" fmla="*/ 11 w 282"/>
                <a:gd name="T7" fmla="*/ 22 h 22"/>
                <a:gd name="T8" fmla="*/ 271 w 282"/>
                <a:gd name="T9" fmla="*/ 22 h 22"/>
                <a:gd name="T10" fmla="*/ 282 w 282"/>
                <a:gd name="T11" fmla="*/ 11 h 22"/>
                <a:gd name="T12" fmla="*/ 271 w 282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2">
                  <a:moveTo>
                    <a:pt x="27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71" y="22"/>
                    <a:pt x="271" y="22"/>
                    <a:pt x="271" y="22"/>
                  </a:cubicBezTo>
                  <a:cubicBezTo>
                    <a:pt x="277" y="22"/>
                    <a:pt x="282" y="17"/>
                    <a:pt x="282" y="11"/>
                  </a:cubicBezTo>
                  <a:cubicBezTo>
                    <a:pt x="282" y="5"/>
                    <a:pt x="277" y="0"/>
                    <a:pt x="27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4835" y="2284"/>
              <a:ext cx="214" cy="17"/>
            </a:xfrm>
            <a:custGeom>
              <a:avLst/>
              <a:gdLst>
                <a:gd name="T0" fmla="*/ 271 w 282"/>
                <a:gd name="T1" fmla="*/ 0 h 22"/>
                <a:gd name="T2" fmla="*/ 11 w 282"/>
                <a:gd name="T3" fmla="*/ 0 h 22"/>
                <a:gd name="T4" fmla="*/ 0 w 282"/>
                <a:gd name="T5" fmla="*/ 11 h 22"/>
                <a:gd name="T6" fmla="*/ 11 w 282"/>
                <a:gd name="T7" fmla="*/ 22 h 22"/>
                <a:gd name="T8" fmla="*/ 271 w 282"/>
                <a:gd name="T9" fmla="*/ 22 h 22"/>
                <a:gd name="T10" fmla="*/ 282 w 282"/>
                <a:gd name="T11" fmla="*/ 11 h 22"/>
                <a:gd name="T12" fmla="*/ 271 w 282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2">
                  <a:moveTo>
                    <a:pt x="27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71" y="22"/>
                    <a:pt x="271" y="22"/>
                    <a:pt x="271" y="22"/>
                  </a:cubicBezTo>
                  <a:cubicBezTo>
                    <a:pt x="277" y="22"/>
                    <a:pt x="282" y="17"/>
                    <a:pt x="282" y="11"/>
                  </a:cubicBezTo>
                  <a:cubicBezTo>
                    <a:pt x="282" y="5"/>
                    <a:pt x="277" y="0"/>
                    <a:pt x="27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4732" y="1909"/>
              <a:ext cx="383" cy="453"/>
            </a:xfrm>
            <a:custGeom>
              <a:avLst/>
              <a:gdLst>
                <a:gd name="T0" fmla="*/ 486 w 504"/>
                <a:gd name="T1" fmla="*/ 419 h 598"/>
                <a:gd name="T2" fmla="*/ 502 w 504"/>
                <a:gd name="T3" fmla="*/ 398 h 598"/>
                <a:gd name="T4" fmla="*/ 502 w 504"/>
                <a:gd name="T5" fmla="*/ 21 h 598"/>
                <a:gd name="T6" fmla="*/ 480 w 504"/>
                <a:gd name="T7" fmla="*/ 0 h 598"/>
                <a:gd name="T8" fmla="*/ 65 w 504"/>
                <a:gd name="T9" fmla="*/ 0 h 598"/>
                <a:gd name="T10" fmla="*/ 0 w 504"/>
                <a:gd name="T11" fmla="*/ 65 h 598"/>
                <a:gd name="T12" fmla="*/ 0 w 504"/>
                <a:gd name="T13" fmla="*/ 533 h 598"/>
                <a:gd name="T14" fmla="*/ 65 w 504"/>
                <a:gd name="T15" fmla="*/ 598 h 598"/>
                <a:gd name="T16" fmla="*/ 480 w 504"/>
                <a:gd name="T17" fmla="*/ 598 h 598"/>
                <a:gd name="T18" fmla="*/ 500 w 504"/>
                <a:gd name="T19" fmla="*/ 585 h 598"/>
                <a:gd name="T20" fmla="*/ 497 w 504"/>
                <a:gd name="T21" fmla="*/ 562 h 598"/>
                <a:gd name="T22" fmla="*/ 481 w 504"/>
                <a:gd name="T23" fmla="*/ 522 h 598"/>
                <a:gd name="T24" fmla="*/ 487 w 504"/>
                <a:gd name="T25" fmla="*/ 497 h 598"/>
                <a:gd name="T26" fmla="*/ 477 w 504"/>
                <a:gd name="T27" fmla="*/ 467 h 598"/>
                <a:gd name="T28" fmla="*/ 448 w 504"/>
                <a:gd name="T29" fmla="*/ 477 h 598"/>
                <a:gd name="T30" fmla="*/ 437 w 504"/>
                <a:gd name="T31" fmla="*/ 522 h 598"/>
                <a:gd name="T32" fmla="*/ 442 w 504"/>
                <a:gd name="T33" fmla="*/ 555 h 598"/>
                <a:gd name="T34" fmla="*/ 65 w 504"/>
                <a:gd name="T35" fmla="*/ 555 h 598"/>
                <a:gd name="T36" fmla="*/ 43 w 504"/>
                <a:gd name="T37" fmla="*/ 533 h 598"/>
                <a:gd name="T38" fmla="*/ 43 w 504"/>
                <a:gd name="T39" fmla="*/ 65 h 598"/>
                <a:gd name="T40" fmla="*/ 65 w 504"/>
                <a:gd name="T41" fmla="*/ 43 h 598"/>
                <a:gd name="T42" fmla="*/ 295 w 504"/>
                <a:gd name="T43" fmla="*/ 43 h 598"/>
                <a:gd name="T44" fmla="*/ 295 w 504"/>
                <a:gd name="T45" fmla="*/ 278 h 598"/>
                <a:gd name="T46" fmla="*/ 301 w 504"/>
                <a:gd name="T47" fmla="*/ 288 h 598"/>
                <a:gd name="T48" fmla="*/ 312 w 504"/>
                <a:gd name="T49" fmla="*/ 286 h 598"/>
                <a:gd name="T50" fmla="*/ 360 w 504"/>
                <a:gd name="T51" fmla="*/ 249 h 598"/>
                <a:gd name="T52" fmla="*/ 407 w 504"/>
                <a:gd name="T53" fmla="*/ 286 h 598"/>
                <a:gd name="T54" fmla="*/ 414 w 504"/>
                <a:gd name="T55" fmla="*/ 289 h 598"/>
                <a:gd name="T56" fmla="*/ 419 w 504"/>
                <a:gd name="T57" fmla="*/ 288 h 598"/>
                <a:gd name="T58" fmla="*/ 425 w 504"/>
                <a:gd name="T59" fmla="*/ 278 h 598"/>
                <a:gd name="T60" fmla="*/ 425 w 504"/>
                <a:gd name="T61" fmla="*/ 43 h 598"/>
                <a:gd name="T62" fmla="*/ 459 w 504"/>
                <a:gd name="T63" fmla="*/ 43 h 598"/>
                <a:gd name="T64" fmla="*/ 459 w 504"/>
                <a:gd name="T65" fmla="*/ 398 h 598"/>
                <a:gd name="T66" fmla="*/ 459 w 504"/>
                <a:gd name="T67" fmla="*/ 399 h 598"/>
                <a:gd name="T68" fmla="*/ 108 w 504"/>
                <a:gd name="T69" fmla="*/ 399 h 598"/>
                <a:gd name="T70" fmla="*/ 54 w 504"/>
                <a:gd name="T71" fmla="*/ 453 h 598"/>
                <a:gd name="T72" fmla="*/ 65 w 504"/>
                <a:gd name="T73" fmla="*/ 464 h 598"/>
                <a:gd name="T74" fmla="*/ 76 w 504"/>
                <a:gd name="T75" fmla="*/ 453 h 598"/>
                <a:gd name="T76" fmla="*/ 108 w 504"/>
                <a:gd name="T77" fmla="*/ 421 h 598"/>
                <a:gd name="T78" fmla="*/ 480 w 504"/>
                <a:gd name="T79" fmla="*/ 421 h 598"/>
                <a:gd name="T80" fmla="*/ 486 w 504"/>
                <a:gd name="T81" fmla="*/ 419 h 598"/>
                <a:gd name="T82" fmla="*/ 403 w 504"/>
                <a:gd name="T83" fmla="*/ 255 h 598"/>
                <a:gd name="T84" fmla="*/ 367 w 504"/>
                <a:gd name="T85" fmla="*/ 227 h 598"/>
                <a:gd name="T86" fmla="*/ 353 w 504"/>
                <a:gd name="T87" fmla="*/ 227 h 598"/>
                <a:gd name="T88" fmla="*/ 317 w 504"/>
                <a:gd name="T89" fmla="*/ 255 h 598"/>
                <a:gd name="T90" fmla="*/ 317 w 504"/>
                <a:gd name="T91" fmla="*/ 43 h 598"/>
                <a:gd name="T92" fmla="*/ 403 w 504"/>
                <a:gd name="T93" fmla="*/ 43 h 598"/>
                <a:gd name="T94" fmla="*/ 403 w 504"/>
                <a:gd name="T95" fmla="*/ 25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4" h="598">
                  <a:moveTo>
                    <a:pt x="486" y="419"/>
                  </a:moveTo>
                  <a:cubicBezTo>
                    <a:pt x="495" y="416"/>
                    <a:pt x="502" y="408"/>
                    <a:pt x="502" y="398"/>
                  </a:cubicBezTo>
                  <a:cubicBezTo>
                    <a:pt x="502" y="21"/>
                    <a:pt x="502" y="21"/>
                    <a:pt x="502" y="21"/>
                  </a:cubicBezTo>
                  <a:cubicBezTo>
                    <a:pt x="502" y="9"/>
                    <a:pt x="493" y="0"/>
                    <a:pt x="48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69"/>
                    <a:pt x="29" y="598"/>
                    <a:pt x="65" y="598"/>
                  </a:cubicBezTo>
                  <a:cubicBezTo>
                    <a:pt x="480" y="598"/>
                    <a:pt x="480" y="598"/>
                    <a:pt x="480" y="598"/>
                  </a:cubicBezTo>
                  <a:cubicBezTo>
                    <a:pt x="489" y="598"/>
                    <a:pt x="497" y="593"/>
                    <a:pt x="500" y="585"/>
                  </a:cubicBezTo>
                  <a:cubicBezTo>
                    <a:pt x="504" y="577"/>
                    <a:pt x="502" y="568"/>
                    <a:pt x="497" y="562"/>
                  </a:cubicBezTo>
                  <a:cubicBezTo>
                    <a:pt x="486" y="551"/>
                    <a:pt x="481" y="537"/>
                    <a:pt x="481" y="522"/>
                  </a:cubicBezTo>
                  <a:cubicBezTo>
                    <a:pt x="481" y="513"/>
                    <a:pt x="483" y="505"/>
                    <a:pt x="487" y="497"/>
                  </a:cubicBezTo>
                  <a:cubicBezTo>
                    <a:pt x="492" y="486"/>
                    <a:pt x="488" y="473"/>
                    <a:pt x="477" y="467"/>
                  </a:cubicBezTo>
                  <a:cubicBezTo>
                    <a:pt x="466" y="462"/>
                    <a:pt x="453" y="466"/>
                    <a:pt x="448" y="477"/>
                  </a:cubicBezTo>
                  <a:cubicBezTo>
                    <a:pt x="441" y="491"/>
                    <a:pt x="437" y="506"/>
                    <a:pt x="437" y="522"/>
                  </a:cubicBezTo>
                  <a:cubicBezTo>
                    <a:pt x="437" y="533"/>
                    <a:pt x="439" y="544"/>
                    <a:pt x="442" y="555"/>
                  </a:cubicBezTo>
                  <a:cubicBezTo>
                    <a:pt x="65" y="555"/>
                    <a:pt x="65" y="555"/>
                    <a:pt x="65" y="555"/>
                  </a:cubicBezTo>
                  <a:cubicBezTo>
                    <a:pt x="53" y="555"/>
                    <a:pt x="43" y="545"/>
                    <a:pt x="43" y="533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53"/>
                    <a:pt x="53" y="43"/>
                    <a:pt x="65" y="43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278"/>
                    <a:pt x="295" y="278"/>
                    <a:pt x="295" y="278"/>
                  </a:cubicBezTo>
                  <a:cubicBezTo>
                    <a:pt x="295" y="282"/>
                    <a:pt x="297" y="286"/>
                    <a:pt x="301" y="288"/>
                  </a:cubicBezTo>
                  <a:cubicBezTo>
                    <a:pt x="305" y="289"/>
                    <a:pt x="309" y="289"/>
                    <a:pt x="312" y="286"/>
                  </a:cubicBezTo>
                  <a:cubicBezTo>
                    <a:pt x="360" y="249"/>
                    <a:pt x="360" y="249"/>
                    <a:pt x="360" y="249"/>
                  </a:cubicBezTo>
                  <a:cubicBezTo>
                    <a:pt x="407" y="286"/>
                    <a:pt x="407" y="286"/>
                    <a:pt x="407" y="286"/>
                  </a:cubicBezTo>
                  <a:cubicBezTo>
                    <a:pt x="409" y="288"/>
                    <a:pt x="411" y="289"/>
                    <a:pt x="414" y="289"/>
                  </a:cubicBezTo>
                  <a:cubicBezTo>
                    <a:pt x="415" y="289"/>
                    <a:pt x="417" y="288"/>
                    <a:pt x="419" y="288"/>
                  </a:cubicBezTo>
                  <a:cubicBezTo>
                    <a:pt x="422" y="286"/>
                    <a:pt x="425" y="282"/>
                    <a:pt x="425" y="278"/>
                  </a:cubicBezTo>
                  <a:cubicBezTo>
                    <a:pt x="425" y="43"/>
                    <a:pt x="425" y="43"/>
                    <a:pt x="425" y="43"/>
                  </a:cubicBezTo>
                  <a:cubicBezTo>
                    <a:pt x="459" y="43"/>
                    <a:pt x="459" y="43"/>
                    <a:pt x="459" y="43"/>
                  </a:cubicBezTo>
                  <a:cubicBezTo>
                    <a:pt x="459" y="398"/>
                    <a:pt x="459" y="398"/>
                    <a:pt x="459" y="398"/>
                  </a:cubicBezTo>
                  <a:cubicBezTo>
                    <a:pt x="459" y="398"/>
                    <a:pt x="459" y="399"/>
                    <a:pt x="459" y="399"/>
                  </a:cubicBezTo>
                  <a:cubicBezTo>
                    <a:pt x="108" y="399"/>
                    <a:pt x="108" y="399"/>
                    <a:pt x="108" y="399"/>
                  </a:cubicBezTo>
                  <a:cubicBezTo>
                    <a:pt x="78" y="399"/>
                    <a:pt x="54" y="423"/>
                    <a:pt x="54" y="453"/>
                  </a:cubicBezTo>
                  <a:cubicBezTo>
                    <a:pt x="54" y="459"/>
                    <a:pt x="59" y="464"/>
                    <a:pt x="65" y="464"/>
                  </a:cubicBezTo>
                  <a:cubicBezTo>
                    <a:pt x="71" y="464"/>
                    <a:pt x="76" y="459"/>
                    <a:pt x="76" y="453"/>
                  </a:cubicBezTo>
                  <a:cubicBezTo>
                    <a:pt x="76" y="435"/>
                    <a:pt x="90" y="421"/>
                    <a:pt x="108" y="421"/>
                  </a:cubicBezTo>
                  <a:cubicBezTo>
                    <a:pt x="480" y="421"/>
                    <a:pt x="480" y="421"/>
                    <a:pt x="480" y="421"/>
                  </a:cubicBezTo>
                  <a:cubicBezTo>
                    <a:pt x="483" y="421"/>
                    <a:pt x="485" y="420"/>
                    <a:pt x="486" y="419"/>
                  </a:cubicBezTo>
                  <a:close/>
                  <a:moveTo>
                    <a:pt x="403" y="255"/>
                  </a:moveTo>
                  <a:cubicBezTo>
                    <a:pt x="367" y="227"/>
                    <a:pt x="367" y="227"/>
                    <a:pt x="367" y="227"/>
                  </a:cubicBezTo>
                  <a:cubicBezTo>
                    <a:pt x="363" y="224"/>
                    <a:pt x="357" y="224"/>
                    <a:pt x="353" y="227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43"/>
                    <a:pt x="317" y="43"/>
                    <a:pt x="317" y="43"/>
                  </a:cubicBezTo>
                  <a:cubicBezTo>
                    <a:pt x="403" y="43"/>
                    <a:pt x="403" y="43"/>
                    <a:pt x="403" y="43"/>
                  </a:cubicBezTo>
                  <a:cubicBezTo>
                    <a:pt x="403" y="255"/>
                    <a:pt x="403" y="255"/>
                    <a:pt x="403" y="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314828" y="349068"/>
            <a:ext cx="214353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1"/>
                </a:solidFill>
              </a:rPr>
              <a:t>2.1</a:t>
            </a:r>
            <a:r>
              <a:rPr lang="zh-CN" altLang="en-US" sz="2800" b="1" dirty="0">
                <a:solidFill>
                  <a:schemeClr val="accent1"/>
                </a:solidFill>
              </a:rPr>
              <a:t> 需求分析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D4FC2AD-6E2B-6A97-CEB7-807D0AB1F073}"/>
              </a:ext>
            </a:extLst>
          </p:cNvPr>
          <p:cNvSpPr txBox="1"/>
          <p:nvPr/>
        </p:nvSpPr>
        <p:spPr>
          <a:xfrm>
            <a:off x="355146" y="988516"/>
            <a:ext cx="843370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      程序设计项目的要求在于：掌握程序设计的基本思路，掌握</a:t>
            </a:r>
            <a:r>
              <a:rPr lang="en-US" altLang="zh-CN" sz="2400" b="1" dirty="0"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C</a:t>
            </a:r>
            <a:r>
              <a:rPr lang="zh-CN" altLang="en-US" sz="2400" b="1" dirty="0"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语言的基本结构并学会设计和编写简单的</a:t>
            </a:r>
            <a:r>
              <a:rPr lang="en-US" altLang="zh-CN" sz="2400" b="1" dirty="0"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C</a:t>
            </a:r>
            <a:r>
              <a:rPr lang="zh-CN" altLang="en-US" sz="2400" b="1" dirty="0"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应用程序，以及掌握</a:t>
            </a:r>
            <a:r>
              <a:rPr lang="en-US" altLang="zh-CN" sz="2400" b="1" dirty="0"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C</a:t>
            </a:r>
            <a:r>
              <a:rPr lang="zh-CN" altLang="en-US" sz="2400" b="1" dirty="0"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语言程序的上机调试过程；成员之间学会沟通并相互促进，共同编写程序。</a:t>
            </a:r>
            <a:endParaRPr lang="en-US" altLang="zh-CN" sz="2400" b="1" dirty="0">
              <a:gradFill flip="none" rotWithShape="1">
                <a:gsLst>
                  <a:gs pos="0">
                    <a:schemeClr val="accent6">
                      <a:lumMod val="89000"/>
                    </a:schemeClr>
                  </a:gs>
                  <a:gs pos="23000">
                    <a:schemeClr val="accent6">
                      <a:lumMod val="89000"/>
                    </a:schemeClr>
                  </a:gs>
                  <a:gs pos="69000">
                    <a:schemeClr val="accent6">
                      <a:lumMod val="75000"/>
                    </a:schemeClr>
                  </a:gs>
                  <a:gs pos="97000">
                    <a:schemeClr val="accent6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  <a:p>
            <a:endParaRPr lang="en-US" altLang="zh-CN" sz="2400" b="1" dirty="0">
              <a:gradFill flip="none" rotWithShape="1">
                <a:gsLst>
                  <a:gs pos="0">
                    <a:schemeClr val="accent6">
                      <a:lumMod val="89000"/>
                    </a:schemeClr>
                  </a:gs>
                  <a:gs pos="23000">
                    <a:schemeClr val="accent6">
                      <a:lumMod val="89000"/>
                    </a:schemeClr>
                  </a:gs>
                  <a:gs pos="69000">
                    <a:schemeClr val="accent6">
                      <a:lumMod val="75000"/>
                    </a:schemeClr>
                  </a:gs>
                  <a:gs pos="97000">
                    <a:schemeClr val="accent6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  <a:p>
            <a:r>
              <a:rPr lang="en-US" altLang="zh-CN" sz="2400" b="1" dirty="0"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      </a:t>
            </a:r>
            <a:r>
              <a:rPr lang="zh-CN" altLang="en-US" sz="2400" b="1" dirty="0"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而编写图书管理系统正好能够是否能检验设计和编写简单</a:t>
            </a:r>
            <a:r>
              <a:rPr lang="en-US" altLang="zh-CN" sz="2400" b="1" dirty="0"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C</a:t>
            </a:r>
            <a:r>
              <a:rPr lang="zh-CN" altLang="en-US" sz="2400" b="1" dirty="0"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应用程序，是否掌握</a:t>
            </a:r>
            <a:r>
              <a:rPr lang="en-US" altLang="zh-CN" sz="2400" b="1" dirty="0"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C</a:t>
            </a:r>
            <a:r>
              <a:rPr lang="zh-CN" altLang="en-US" sz="2400" b="1" dirty="0"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语言基本结构，是否学会链表的灵活使用和程序的上机调试。并且，在此过程之中，更需要成员之间编写不同板块再进行组装，能促进沟通能力的提升和团队协作力的提高。这正是编写程序设计项目的目的，选题的依据也源于此。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322993" y="136797"/>
            <a:ext cx="214353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1"/>
                </a:solidFill>
              </a:rPr>
              <a:t>2.2</a:t>
            </a:r>
            <a:r>
              <a:rPr lang="zh-CN" altLang="en-US" sz="2800" b="1" dirty="0">
                <a:solidFill>
                  <a:schemeClr val="accent1"/>
                </a:solidFill>
              </a:rPr>
              <a:t> 功能需求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2670AA-E1F4-6D21-0C33-47E8843D4B1F}"/>
              </a:ext>
            </a:extLst>
          </p:cNvPr>
          <p:cNvSpPr txBox="1"/>
          <p:nvPr/>
        </p:nvSpPr>
        <p:spPr>
          <a:xfrm>
            <a:off x="195276" y="876043"/>
            <a:ext cx="875344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功能需求：之后分为库存图书信息和借阅图书系统，库存图书信息可以对图书进行入库、清理、查询，以及查看相应概况。借阅系统可以进行借书以及相应还书登记，同时也可以对相应情况进行查看。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性能需求：很低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环境需求：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Windows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系统、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Linux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系统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可靠性需求：基本无故障</a:t>
            </a:r>
          </a:p>
        </p:txBody>
      </p:sp>
    </p:spTree>
    <p:extLst>
      <p:ext uri="{BB962C8B-B14F-4D97-AF65-F5344CB8AC3E}">
        <p14:creationId xmlns:p14="http://schemas.microsoft.com/office/powerpoint/2010/main" val="7422992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蓝色清新答辩1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304371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3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</TotalTime>
  <Words>842</Words>
  <Application>Microsoft Office PowerPoint</Application>
  <PresentationFormat>全屏显示(16:9)</PresentationFormat>
  <Paragraphs>126</Paragraphs>
  <Slides>30</Slides>
  <Notes>2</Notes>
  <HiddenSlides>0</HiddenSlides>
  <MMClips>8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Gill Sans</vt:lpstr>
      <vt:lpstr>Impact MT Std</vt:lpstr>
      <vt:lpstr>Microsoft YaHei UI</vt:lpstr>
      <vt:lpstr>华文楷体</vt:lpstr>
      <vt:lpstr>楷体</vt:lpstr>
      <vt:lpstr>隶书</vt:lpstr>
      <vt:lpstr>微软雅黑</vt:lpstr>
      <vt:lpstr>Arial</vt:lpstr>
      <vt:lpstr>Calibri</vt:lpstr>
      <vt:lpstr>Calibri Light</vt:lpstr>
      <vt:lpstr>Wingdings</vt:lpstr>
      <vt:lpstr>Office 主题</vt:lpstr>
      <vt:lpstr>Visio</vt:lpstr>
      <vt:lpstr>程序设计项目实践BPLF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戈 金</cp:lastModifiedBy>
  <cp:revision>344</cp:revision>
  <dcterms:created xsi:type="dcterms:W3CDTF">2017-05-01T12:27:00Z</dcterms:created>
  <dcterms:modified xsi:type="dcterms:W3CDTF">2023-12-11T07:52:52Z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2052-11.1.0.11751</vt:lpwstr>
  </property>
  <property fmtid="{D5CDD505-2E9C-101B-9397-08002B2CF9AE}" pid="3" name="ICV">
    <vt:lpwstr>B4359B2FB4D141D9A87E5B52B3A7A8C0</vt:lpwstr>
  </property>
</Properties>
</file>